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2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3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5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  <p:sldMasterId id="2147483762" r:id="rId3"/>
    <p:sldMasterId id="2147483817" r:id="rId4"/>
    <p:sldMasterId id="2147483864" r:id="rId5"/>
  </p:sldMasterIdLst>
  <p:notesMasterIdLst>
    <p:notesMasterId r:id="rId12"/>
  </p:notesMasterIdLst>
  <p:sldIdLst>
    <p:sldId id="2134804593" r:id="rId6"/>
    <p:sldId id="1231" r:id="rId7"/>
    <p:sldId id="1298" r:id="rId8"/>
    <p:sldId id="1297" r:id="rId9"/>
    <p:sldId id="1201" r:id="rId10"/>
    <p:sldId id="2134804592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5B3A2FA-2B7E-24A3-63F4-44EBB786052B}" name="Tomášková, Jaroslava (RC-CZ CM MC)" initials="JT" userId="S::jaroslava.tomaskova@siemens.com::7f127cb5-8c15-4dc9-a9be-0ea9f9a0292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7F3BB-3D73-4A88-80F7-4452977A4364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ED05D7-1675-4985-B91D-34492F6DE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60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Notes</a:t>
            </a:r>
            <a:r>
              <a:rPr lang="en-US" dirty="0"/>
              <a:t> </a:t>
            </a:r>
            <a:fld id="{E76C657F-0E32-4130-ADDA-66B81138A76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207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Notes</a:t>
            </a:r>
            <a:r>
              <a:rPr lang="en-US" dirty="0"/>
              <a:t> </a:t>
            </a:r>
            <a:fld id="{E76C657F-0E32-4130-ADDA-66B81138A76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655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3.sv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6.sv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9.sv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3.sv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6.sv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9.sv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sv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3.emf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5.sv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svg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svg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sv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svg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sv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svg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3.emf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5.svg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svg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svg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svg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svg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svg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svg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svg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3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6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9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3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6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9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8462F166-79F2-4777-80D7-5F9443A4B4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224063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8462F166-79F2-4777-80D7-5F9443A4B4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9242F1E1-A3AD-47F2-98FC-8CB463AB348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8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7" name="Cognisphere">
            <a:extLst>
              <a:ext uri="{FF2B5EF4-FFF2-40B4-BE49-F238E27FC236}">
                <a16:creationId xmlns:a16="http://schemas.microsoft.com/office/drawing/2014/main" id="{425A07C0-2C98-4684-A31B-ED04F14FA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803"/>
          <a:stretch/>
        </p:blipFill>
        <p:spPr>
          <a:xfrm>
            <a:off x="411163" y="0"/>
            <a:ext cx="1178083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12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02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1163" y="1234800"/>
            <a:ext cx="9863237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 dirty="0"/>
              <a:t>Click to edit the contact</a:t>
            </a:r>
          </a:p>
          <a:p>
            <a:pPr lvl="1"/>
            <a:r>
              <a:rPr lang="en-US" dirty="0"/>
              <a:t>Name etc.</a:t>
            </a:r>
          </a:p>
          <a:p>
            <a:pPr lvl="2"/>
            <a:r>
              <a:rPr lang="en-US" dirty="0"/>
              <a:t>Department etc.</a:t>
            </a:r>
          </a:p>
          <a:p>
            <a:pPr lvl="3"/>
            <a:r>
              <a:rPr lang="en-US" dirty="0"/>
              <a:t>subchapter</a:t>
            </a:r>
          </a:p>
          <a:p>
            <a:pPr lvl="4"/>
            <a:r>
              <a:rPr lang="en-US" dirty="0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63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fireworks, star, table, sky&#10;&#10;Description automatically generated">
            <a:extLst>
              <a:ext uri="{FF2B5EF4-FFF2-40B4-BE49-F238E27FC236}">
                <a16:creationId xmlns:a16="http://schemas.microsoft.com/office/drawing/2014/main" id="{591CD5A4-BDEB-4734-8FA5-5C3B4A08A4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7278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A close up of a light&#10;&#10;Description automatically generated">
            <a:extLst>
              <a:ext uri="{FF2B5EF4-FFF2-40B4-BE49-F238E27FC236}">
                <a16:creationId xmlns:a16="http://schemas.microsoft.com/office/drawing/2014/main" id="{F50DEF7C-D243-494F-A738-41FC9AF515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M3 lines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67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A picture containing light, star&#10;&#10;Description automatically generated">
            <a:extLst>
              <a:ext uri="{FF2B5EF4-FFF2-40B4-BE49-F238E27FC236}">
                <a16:creationId xmlns:a16="http://schemas.microsoft.com/office/drawing/2014/main" id="{AA220E05-4C1E-4F58-BFC0-57C07A95F7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extra long headlines</a:t>
            </a:r>
            <a:br>
              <a:rPr lang="en-US" dirty="0"/>
            </a:br>
            <a:r>
              <a:rPr lang="en-US" dirty="0"/>
              <a:t>4 lines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97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Background pattern&#10;&#10;Description automatically generated">
            <a:extLst>
              <a:ext uri="{FF2B5EF4-FFF2-40B4-BE49-F238E27FC236}">
                <a16:creationId xmlns:a16="http://schemas.microsoft.com/office/drawing/2014/main" id="{70837433-2C09-4518-AF0D-697A97CAC3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81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Background pattern&#10;&#10;Description automatically generated">
            <a:extLst>
              <a:ext uri="{FF2B5EF4-FFF2-40B4-BE49-F238E27FC236}">
                <a16:creationId xmlns:a16="http://schemas.microsoft.com/office/drawing/2014/main" id="{DF3DAF0E-BB8A-4082-8CE7-1BBCE61C8C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3 lines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08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E598EC2-770B-4F85-A209-57F0E77094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extra long headlines</a:t>
            </a:r>
            <a:br>
              <a:rPr lang="en-US" dirty="0"/>
            </a:br>
            <a:r>
              <a:rPr lang="en-US" dirty="0"/>
              <a:t>4 lines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358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80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886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982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25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10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6446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918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0187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521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0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49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102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Subline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984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8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092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01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0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48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36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078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8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93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0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56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36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572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31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3 lines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992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extra long headlines</a:t>
            </a:r>
            <a:br>
              <a:rPr lang="en-US" dirty="0"/>
            </a:br>
            <a:r>
              <a:rPr lang="en-US" dirty="0"/>
              <a:t>4 lines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51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93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3 lines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78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91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extra long headlines</a:t>
            </a:r>
            <a:br>
              <a:rPr lang="en-US" dirty="0"/>
            </a:br>
            <a:r>
              <a:rPr lang="en-US" dirty="0"/>
              <a:t>4 lines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60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 descr="A picture containing chart&#10;&#10;Description automatically generated">
            <a:extLst>
              <a:ext uri="{FF2B5EF4-FFF2-40B4-BE49-F238E27FC236}">
                <a16:creationId xmlns:a16="http://schemas.microsoft.com/office/drawing/2014/main" id="{FEC69F24-2876-47B9-A4B6-0ADE800EC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59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89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75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052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12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81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 (with key visual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gnisphere" descr="A picture containing fish, monitor, keyboard, computer&#10;&#10;Description automatically generated">
            <a:extLst>
              <a:ext uri="{FF2B5EF4-FFF2-40B4-BE49-F238E27FC236}">
                <a16:creationId xmlns:a16="http://schemas.microsoft.com/office/drawing/2014/main" id="{AE83F1C5-95B7-47C3-B837-8191D1E397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71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782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 (with key visual)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gnisphere" descr="A picture containing sky, water, star&#10;&#10;Description automatically generated">
            <a:extLst>
              <a:ext uri="{FF2B5EF4-FFF2-40B4-BE49-F238E27FC236}">
                <a16:creationId xmlns:a16="http://schemas.microsoft.com/office/drawing/2014/main" id="{E2F7C1AE-8376-445B-98CD-DBE6E96E3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13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7353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912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3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81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79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46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229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01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474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88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389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06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 dirty="0"/>
              <a:t>Please insert quote here</a:t>
            </a:r>
          </a:p>
          <a:p>
            <a:pPr lvl="1"/>
            <a:r>
              <a:rPr lang="en-US" dirty="0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14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 dirty="0"/>
              <a:t>Please insert quote here</a:t>
            </a:r>
          </a:p>
          <a:p>
            <a:pPr lvl="1"/>
            <a:r>
              <a:rPr lang="en-US" dirty="0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372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41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05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63" y="1234800"/>
            <a:ext cx="9863237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 dirty="0"/>
              <a:t>Click to edit the contact</a:t>
            </a:r>
          </a:p>
          <a:p>
            <a:pPr lvl="1"/>
            <a:r>
              <a:rPr lang="en-US" dirty="0"/>
              <a:t>Name etc.</a:t>
            </a:r>
          </a:p>
          <a:p>
            <a:pPr lvl="2"/>
            <a:r>
              <a:rPr lang="en-US" dirty="0"/>
              <a:t>Department etc.</a:t>
            </a:r>
          </a:p>
          <a:p>
            <a:pPr lvl="3"/>
            <a:r>
              <a:rPr lang="en-US" dirty="0"/>
              <a:t>subchapter</a:t>
            </a:r>
          </a:p>
          <a:p>
            <a:pPr lvl="4"/>
            <a:r>
              <a:rPr lang="en-US" dirty="0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47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8462F166-79F2-4777-80D7-5F9443A4B4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972384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8462F166-79F2-4777-80D7-5F9443A4B4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9242F1E1-A3AD-47F2-98FC-8CB463AB348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8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7" name="Cognisphere">
            <a:extLst>
              <a:ext uri="{FF2B5EF4-FFF2-40B4-BE49-F238E27FC236}">
                <a16:creationId xmlns:a16="http://schemas.microsoft.com/office/drawing/2014/main" id="{425A07C0-2C98-4684-A31B-ED04F14FA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803"/>
          <a:stretch/>
        </p:blipFill>
        <p:spPr>
          <a:xfrm>
            <a:off x="411163" y="0"/>
            <a:ext cx="1178083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19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 descr="A close up of a logo&#10;&#10;Description automatically generated">
            <a:extLst>
              <a:ext uri="{FF2B5EF4-FFF2-40B4-BE49-F238E27FC236}">
                <a16:creationId xmlns:a16="http://schemas.microsoft.com/office/drawing/2014/main" id="{E3115208-3E9A-4F24-B4C9-D1085C300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017"/>
          <a:stretch/>
        </p:blipFill>
        <p:spPr>
          <a:xfrm>
            <a:off x="404812" y="0"/>
            <a:ext cx="11787188" cy="6858000"/>
          </a:xfrm>
          <a:custGeom>
            <a:avLst/>
            <a:gdLst>
              <a:gd name="connsiteX0" fmla="*/ 0 w 11787188"/>
              <a:gd name="connsiteY0" fmla="*/ 0 h 6858000"/>
              <a:gd name="connsiteX1" fmla="*/ 11787188 w 11787188"/>
              <a:gd name="connsiteY1" fmla="*/ 0 h 6858000"/>
              <a:gd name="connsiteX2" fmla="*/ 11787188 w 11787188"/>
              <a:gd name="connsiteY2" fmla="*/ 5919537 h 6858000"/>
              <a:gd name="connsiteX3" fmla="*/ 9545304 w 11787188"/>
              <a:gd name="connsiteY3" fmla="*/ 5919537 h 6858000"/>
              <a:gd name="connsiteX4" fmla="*/ 9545304 w 11787188"/>
              <a:gd name="connsiteY4" fmla="*/ 6858000 h 6858000"/>
              <a:gd name="connsiteX5" fmla="*/ 0 w 1178718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87188" h="6858000">
                <a:moveTo>
                  <a:pt x="0" y="0"/>
                </a:moveTo>
                <a:lnTo>
                  <a:pt x="11787188" y="0"/>
                </a:lnTo>
                <a:lnTo>
                  <a:pt x="11787188" y="5919537"/>
                </a:lnTo>
                <a:lnTo>
                  <a:pt x="9545304" y="5919537"/>
                </a:lnTo>
                <a:lnTo>
                  <a:pt x="954530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082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>
            <a:extLst>
              <a:ext uri="{FF2B5EF4-FFF2-40B4-BE49-F238E27FC236}">
                <a16:creationId xmlns:a16="http://schemas.microsoft.com/office/drawing/2014/main" id="{C23ABC29-C5E7-4C8C-8ED9-0C892DBB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938"/>
          <a:stretch/>
        </p:blipFill>
        <p:spPr>
          <a:xfrm rot="5400000">
            <a:off x="2872582" y="-2461419"/>
            <a:ext cx="6858000" cy="11780837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94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gnisphere" descr="A picture containing light, green, traffic&#10;&#10;Description automatically generated">
            <a:extLst>
              <a:ext uri="{FF2B5EF4-FFF2-40B4-BE49-F238E27FC236}">
                <a16:creationId xmlns:a16="http://schemas.microsoft.com/office/drawing/2014/main" id="{56EBB59A-6013-4BC8-99EE-FC7587A68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927"/>
          <a:stretch/>
        </p:blipFill>
        <p:spPr>
          <a:xfrm rot="16200000">
            <a:off x="2869406" y="-2464594"/>
            <a:ext cx="6858000" cy="11787188"/>
          </a:xfrm>
          <a:custGeom>
            <a:avLst/>
            <a:gdLst>
              <a:gd name="connsiteX0" fmla="*/ 6858000 w 6858000"/>
              <a:gd name="connsiteY0" fmla="*/ 0 h 11787188"/>
              <a:gd name="connsiteX1" fmla="*/ 6858000 w 6858000"/>
              <a:gd name="connsiteY1" fmla="*/ 11787188 h 11787188"/>
              <a:gd name="connsiteX2" fmla="*/ 745958 w 6858000"/>
              <a:gd name="connsiteY2" fmla="*/ 11787188 h 11787188"/>
              <a:gd name="connsiteX3" fmla="*/ 745958 w 6858000"/>
              <a:gd name="connsiteY3" fmla="*/ 9702286 h 11787188"/>
              <a:gd name="connsiteX4" fmla="*/ 0 w 6858000"/>
              <a:gd name="connsiteY4" fmla="*/ 9702286 h 11787188"/>
              <a:gd name="connsiteX5" fmla="*/ 0 w 6858000"/>
              <a:gd name="connsiteY5" fmla="*/ 8202780 h 11787188"/>
              <a:gd name="connsiteX6" fmla="*/ 0 w 6858000"/>
              <a:gd name="connsiteY6" fmla="*/ 6838770 h 11787188"/>
              <a:gd name="connsiteX7" fmla="*/ 0 w 6858000"/>
              <a:gd name="connsiteY7" fmla="*/ 0 h 1178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11787188">
                <a:moveTo>
                  <a:pt x="6858000" y="0"/>
                </a:moveTo>
                <a:lnTo>
                  <a:pt x="6858000" y="11787188"/>
                </a:lnTo>
                <a:lnTo>
                  <a:pt x="745958" y="11787188"/>
                </a:lnTo>
                <a:lnTo>
                  <a:pt x="745958" y="9702286"/>
                </a:lnTo>
                <a:lnTo>
                  <a:pt x="0" y="9702286"/>
                </a:lnTo>
                <a:lnTo>
                  <a:pt x="0" y="8202780"/>
                </a:lnTo>
                <a:lnTo>
                  <a:pt x="0" y="683877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57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gnisphere" descr="A close up of a logo&#10;&#10;Description automatically generated">
            <a:extLst>
              <a:ext uri="{FF2B5EF4-FFF2-40B4-BE49-F238E27FC236}">
                <a16:creationId xmlns:a16="http://schemas.microsoft.com/office/drawing/2014/main" id="{C2CEA4C1-9D9C-4523-9656-F00A59A31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994"/>
          <a:stretch/>
        </p:blipFill>
        <p:spPr>
          <a:xfrm rot="10800000">
            <a:off x="404812" y="0"/>
            <a:ext cx="11787188" cy="6858000"/>
          </a:xfrm>
          <a:custGeom>
            <a:avLst/>
            <a:gdLst>
              <a:gd name="connsiteX0" fmla="*/ 11787188 w 11787188"/>
              <a:gd name="connsiteY0" fmla="*/ 6858000 h 6858000"/>
              <a:gd name="connsiteX1" fmla="*/ 0 w 11787188"/>
              <a:gd name="connsiteY1" fmla="*/ 6858000 h 6858000"/>
              <a:gd name="connsiteX2" fmla="*/ 0 w 11787188"/>
              <a:gd name="connsiteY2" fmla="*/ 1414464 h 6858000"/>
              <a:gd name="connsiteX3" fmla="*/ 630221 w 11787188"/>
              <a:gd name="connsiteY3" fmla="*/ 1414464 h 6858000"/>
              <a:gd name="connsiteX4" fmla="*/ 630221 w 11787188"/>
              <a:gd name="connsiteY4" fmla="*/ 649705 h 6858000"/>
              <a:gd name="connsiteX5" fmla="*/ 1917600 w 11787188"/>
              <a:gd name="connsiteY5" fmla="*/ 649705 h 6858000"/>
              <a:gd name="connsiteX6" fmla="*/ 1917600 w 11787188"/>
              <a:gd name="connsiteY6" fmla="*/ 0 h 6858000"/>
              <a:gd name="connsiteX7" fmla="*/ 11787188 w 11787188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87188" h="6858000">
                <a:moveTo>
                  <a:pt x="11787188" y="6858000"/>
                </a:moveTo>
                <a:lnTo>
                  <a:pt x="0" y="6858000"/>
                </a:lnTo>
                <a:lnTo>
                  <a:pt x="0" y="1414464"/>
                </a:lnTo>
                <a:lnTo>
                  <a:pt x="630221" y="1414464"/>
                </a:lnTo>
                <a:lnTo>
                  <a:pt x="630221" y="649705"/>
                </a:lnTo>
                <a:lnTo>
                  <a:pt x="1917600" y="649705"/>
                </a:lnTo>
                <a:lnTo>
                  <a:pt x="1917600" y="0"/>
                </a:lnTo>
                <a:lnTo>
                  <a:pt x="11787188" y="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264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913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>
            <a:extLst>
              <a:ext uri="{FF2B5EF4-FFF2-40B4-BE49-F238E27FC236}">
                <a16:creationId xmlns:a16="http://schemas.microsoft.com/office/drawing/2014/main" id="{CD68F259-AA3E-4A60-88DB-14C10A07F0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864"/>
          <a:stretch/>
        </p:blipFill>
        <p:spPr>
          <a:xfrm>
            <a:off x="411163" y="0"/>
            <a:ext cx="1178083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0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7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2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9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16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583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829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52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601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2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873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15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9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288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51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6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892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43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816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8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418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CA7FD744-5012-40FC-8106-A5602D972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rot="16200000">
            <a:off x="5824540" y="490535"/>
            <a:ext cx="6858003" cy="5876925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49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532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tage">
            <a:extLst>
              <a:ext uri="{FF2B5EF4-FFF2-40B4-BE49-F238E27FC236}">
                <a16:creationId xmlns:a16="http://schemas.microsoft.com/office/drawing/2014/main" id="{3736255E-953B-46D8-9F91-117AAB8492F2}"/>
              </a:ext>
            </a:extLst>
          </p:cNvPr>
          <p:cNvSpPr/>
          <p:nvPr userDrawn="1"/>
        </p:nvSpPr>
        <p:spPr>
          <a:xfrm>
            <a:off x="0" y="1414463"/>
            <a:ext cx="12191999" cy="47529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837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66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90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31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67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77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63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81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20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88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006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80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49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57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86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643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963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59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3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53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3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 descr="A close up of a logo&#10;&#10;Description automatically generated">
            <a:extLst>
              <a:ext uri="{FF2B5EF4-FFF2-40B4-BE49-F238E27FC236}">
                <a16:creationId xmlns:a16="http://schemas.microsoft.com/office/drawing/2014/main" id="{E3115208-3E9A-4F24-B4C9-D1085C300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017"/>
          <a:stretch/>
        </p:blipFill>
        <p:spPr>
          <a:xfrm>
            <a:off x="404812" y="0"/>
            <a:ext cx="11787188" cy="6858000"/>
          </a:xfrm>
          <a:custGeom>
            <a:avLst/>
            <a:gdLst>
              <a:gd name="connsiteX0" fmla="*/ 0 w 11787188"/>
              <a:gd name="connsiteY0" fmla="*/ 0 h 6858000"/>
              <a:gd name="connsiteX1" fmla="*/ 11787188 w 11787188"/>
              <a:gd name="connsiteY1" fmla="*/ 0 h 6858000"/>
              <a:gd name="connsiteX2" fmla="*/ 11787188 w 11787188"/>
              <a:gd name="connsiteY2" fmla="*/ 5919537 h 6858000"/>
              <a:gd name="connsiteX3" fmla="*/ 9545304 w 11787188"/>
              <a:gd name="connsiteY3" fmla="*/ 5919537 h 6858000"/>
              <a:gd name="connsiteX4" fmla="*/ 9545304 w 11787188"/>
              <a:gd name="connsiteY4" fmla="*/ 6858000 h 6858000"/>
              <a:gd name="connsiteX5" fmla="*/ 0 w 1178718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87188" h="6858000">
                <a:moveTo>
                  <a:pt x="0" y="0"/>
                </a:moveTo>
                <a:lnTo>
                  <a:pt x="11787188" y="0"/>
                </a:lnTo>
                <a:lnTo>
                  <a:pt x="11787188" y="5919537"/>
                </a:lnTo>
                <a:lnTo>
                  <a:pt x="9545304" y="5919537"/>
                </a:lnTo>
                <a:lnTo>
                  <a:pt x="954530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498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574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6400" y="1234800"/>
            <a:ext cx="9288000" cy="1162523"/>
          </a:xfrm>
        </p:spPr>
        <p:txBody>
          <a:bodyPr wrap="square" lIns="0" tIns="54000" rIns="0" bIns="0" anchor="t" anchorCtr="0">
            <a:spAutoFit/>
          </a:bodyPr>
          <a:lstStyle>
            <a:lvl1pPr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 info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864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8462F166-79F2-4777-80D7-5F9443A4B4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020896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8462F166-79F2-4777-80D7-5F9443A4B4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9242F1E1-A3AD-47F2-98FC-8CB463AB348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8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7" name="Cognisphere">
            <a:extLst>
              <a:ext uri="{FF2B5EF4-FFF2-40B4-BE49-F238E27FC236}">
                <a16:creationId xmlns:a16="http://schemas.microsoft.com/office/drawing/2014/main" id="{425A07C0-2C98-4684-A31B-ED04F14FA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803"/>
          <a:stretch/>
        </p:blipFill>
        <p:spPr>
          <a:xfrm>
            <a:off x="411163" y="0"/>
            <a:ext cx="1178083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08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 descr="A close up of a logo&#10;&#10;Description automatically generated">
            <a:extLst>
              <a:ext uri="{FF2B5EF4-FFF2-40B4-BE49-F238E27FC236}">
                <a16:creationId xmlns:a16="http://schemas.microsoft.com/office/drawing/2014/main" id="{E3115208-3E9A-4F24-B4C9-D1085C300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017"/>
          <a:stretch/>
        </p:blipFill>
        <p:spPr>
          <a:xfrm>
            <a:off x="404812" y="0"/>
            <a:ext cx="11787188" cy="6858000"/>
          </a:xfrm>
          <a:custGeom>
            <a:avLst/>
            <a:gdLst>
              <a:gd name="connsiteX0" fmla="*/ 0 w 11787188"/>
              <a:gd name="connsiteY0" fmla="*/ 0 h 6858000"/>
              <a:gd name="connsiteX1" fmla="*/ 11787188 w 11787188"/>
              <a:gd name="connsiteY1" fmla="*/ 0 h 6858000"/>
              <a:gd name="connsiteX2" fmla="*/ 11787188 w 11787188"/>
              <a:gd name="connsiteY2" fmla="*/ 5919537 h 6858000"/>
              <a:gd name="connsiteX3" fmla="*/ 9545304 w 11787188"/>
              <a:gd name="connsiteY3" fmla="*/ 5919537 h 6858000"/>
              <a:gd name="connsiteX4" fmla="*/ 9545304 w 11787188"/>
              <a:gd name="connsiteY4" fmla="*/ 6858000 h 6858000"/>
              <a:gd name="connsiteX5" fmla="*/ 0 w 1178718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87188" h="6858000">
                <a:moveTo>
                  <a:pt x="0" y="0"/>
                </a:moveTo>
                <a:lnTo>
                  <a:pt x="11787188" y="0"/>
                </a:lnTo>
                <a:lnTo>
                  <a:pt x="11787188" y="5919537"/>
                </a:lnTo>
                <a:lnTo>
                  <a:pt x="9545304" y="5919537"/>
                </a:lnTo>
                <a:lnTo>
                  <a:pt x="954530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57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>
            <a:extLst>
              <a:ext uri="{FF2B5EF4-FFF2-40B4-BE49-F238E27FC236}">
                <a16:creationId xmlns:a16="http://schemas.microsoft.com/office/drawing/2014/main" id="{C23ABC29-C5E7-4C8C-8ED9-0C892DBB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938"/>
          <a:stretch/>
        </p:blipFill>
        <p:spPr>
          <a:xfrm rot="5400000">
            <a:off x="2872582" y="-2461419"/>
            <a:ext cx="6858000" cy="11780837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681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gnisphere" descr="A picture containing light, green, traffic&#10;&#10;Description automatically generated">
            <a:extLst>
              <a:ext uri="{FF2B5EF4-FFF2-40B4-BE49-F238E27FC236}">
                <a16:creationId xmlns:a16="http://schemas.microsoft.com/office/drawing/2014/main" id="{56EBB59A-6013-4BC8-99EE-FC7587A68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927"/>
          <a:stretch/>
        </p:blipFill>
        <p:spPr>
          <a:xfrm rot="16200000">
            <a:off x="2869406" y="-2464594"/>
            <a:ext cx="6858000" cy="11787188"/>
          </a:xfrm>
          <a:custGeom>
            <a:avLst/>
            <a:gdLst>
              <a:gd name="connsiteX0" fmla="*/ 6858000 w 6858000"/>
              <a:gd name="connsiteY0" fmla="*/ 0 h 11787188"/>
              <a:gd name="connsiteX1" fmla="*/ 6858000 w 6858000"/>
              <a:gd name="connsiteY1" fmla="*/ 11787188 h 11787188"/>
              <a:gd name="connsiteX2" fmla="*/ 745958 w 6858000"/>
              <a:gd name="connsiteY2" fmla="*/ 11787188 h 11787188"/>
              <a:gd name="connsiteX3" fmla="*/ 745958 w 6858000"/>
              <a:gd name="connsiteY3" fmla="*/ 9702286 h 11787188"/>
              <a:gd name="connsiteX4" fmla="*/ 0 w 6858000"/>
              <a:gd name="connsiteY4" fmla="*/ 9702286 h 11787188"/>
              <a:gd name="connsiteX5" fmla="*/ 0 w 6858000"/>
              <a:gd name="connsiteY5" fmla="*/ 8202780 h 11787188"/>
              <a:gd name="connsiteX6" fmla="*/ 0 w 6858000"/>
              <a:gd name="connsiteY6" fmla="*/ 6838770 h 11787188"/>
              <a:gd name="connsiteX7" fmla="*/ 0 w 6858000"/>
              <a:gd name="connsiteY7" fmla="*/ 0 h 1178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11787188">
                <a:moveTo>
                  <a:pt x="6858000" y="0"/>
                </a:moveTo>
                <a:lnTo>
                  <a:pt x="6858000" y="11787188"/>
                </a:lnTo>
                <a:lnTo>
                  <a:pt x="745958" y="11787188"/>
                </a:lnTo>
                <a:lnTo>
                  <a:pt x="745958" y="9702286"/>
                </a:lnTo>
                <a:lnTo>
                  <a:pt x="0" y="9702286"/>
                </a:lnTo>
                <a:lnTo>
                  <a:pt x="0" y="8202780"/>
                </a:lnTo>
                <a:lnTo>
                  <a:pt x="0" y="683877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50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gnisphere" descr="A close up of a logo&#10;&#10;Description automatically generated">
            <a:extLst>
              <a:ext uri="{FF2B5EF4-FFF2-40B4-BE49-F238E27FC236}">
                <a16:creationId xmlns:a16="http://schemas.microsoft.com/office/drawing/2014/main" id="{C2CEA4C1-9D9C-4523-9656-F00A59A31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994"/>
          <a:stretch/>
        </p:blipFill>
        <p:spPr>
          <a:xfrm rot="10800000">
            <a:off x="404812" y="0"/>
            <a:ext cx="11787188" cy="6858000"/>
          </a:xfrm>
          <a:custGeom>
            <a:avLst/>
            <a:gdLst>
              <a:gd name="connsiteX0" fmla="*/ 11787188 w 11787188"/>
              <a:gd name="connsiteY0" fmla="*/ 6858000 h 6858000"/>
              <a:gd name="connsiteX1" fmla="*/ 0 w 11787188"/>
              <a:gd name="connsiteY1" fmla="*/ 6858000 h 6858000"/>
              <a:gd name="connsiteX2" fmla="*/ 0 w 11787188"/>
              <a:gd name="connsiteY2" fmla="*/ 1414464 h 6858000"/>
              <a:gd name="connsiteX3" fmla="*/ 630221 w 11787188"/>
              <a:gd name="connsiteY3" fmla="*/ 1414464 h 6858000"/>
              <a:gd name="connsiteX4" fmla="*/ 630221 w 11787188"/>
              <a:gd name="connsiteY4" fmla="*/ 649705 h 6858000"/>
              <a:gd name="connsiteX5" fmla="*/ 1917600 w 11787188"/>
              <a:gd name="connsiteY5" fmla="*/ 649705 h 6858000"/>
              <a:gd name="connsiteX6" fmla="*/ 1917600 w 11787188"/>
              <a:gd name="connsiteY6" fmla="*/ 0 h 6858000"/>
              <a:gd name="connsiteX7" fmla="*/ 11787188 w 11787188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87188" h="6858000">
                <a:moveTo>
                  <a:pt x="11787188" y="6858000"/>
                </a:moveTo>
                <a:lnTo>
                  <a:pt x="0" y="6858000"/>
                </a:lnTo>
                <a:lnTo>
                  <a:pt x="0" y="1414464"/>
                </a:lnTo>
                <a:lnTo>
                  <a:pt x="630221" y="1414464"/>
                </a:lnTo>
                <a:lnTo>
                  <a:pt x="630221" y="649705"/>
                </a:lnTo>
                <a:lnTo>
                  <a:pt x="1917600" y="649705"/>
                </a:lnTo>
                <a:lnTo>
                  <a:pt x="1917600" y="0"/>
                </a:lnTo>
                <a:lnTo>
                  <a:pt x="11787188" y="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194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>
            <a:extLst>
              <a:ext uri="{FF2B5EF4-FFF2-40B4-BE49-F238E27FC236}">
                <a16:creationId xmlns:a16="http://schemas.microsoft.com/office/drawing/2014/main" id="{CD68F259-AA3E-4A60-88DB-14C10A07F0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864"/>
          <a:stretch/>
        </p:blipFill>
        <p:spPr>
          <a:xfrm>
            <a:off x="411163" y="0"/>
            <a:ext cx="1178083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12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895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2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60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856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71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12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85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20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41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869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538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200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757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46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13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91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63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20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96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295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14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CA7FD744-5012-40FC-8106-A5602D972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rot="16200000">
            <a:off x="5824540" y="490535"/>
            <a:ext cx="6858003" cy="5876925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07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tage">
            <a:extLst>
              <a:ext uri="{FF2B5EF4-FFF2-40B4-BE49-F238E27FC236}">
                <a16:creationId xmlns:a16="http://schemas.microsoft.com/office/drawing/2014/main" id="{3736255E-953B-46D8-9F91-117AAB8492F2}"/>
              </a:ext>
            </a:extLst>
          </p:cNvPr>
          <p:cNvSpPr/>
          <p:nvPr userDrawn="1"/>
        </p:nvSpPr>
        <p:spPr>
          <a:xfrm>
            <a:off x="0" y="1414463"/>
            <a:ext cx="12191999" cy="47529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39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40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80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77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4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01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58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51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20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95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72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56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96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64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65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44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10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42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02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14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76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60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6400" y="1234800"/>
            <a:ext cx="9288000" cy="1162523"/>
          </a:xfrm>
        </p:spPr>
        <p:txBody>
          <a:bodyPr wrap="square" lIns="0" tIns="54000" rIns="0" bIns="0" anchor="t" anchorCtr="0">
            <a:spAutoFit/>
          </a:bodyPr>
          <a:lstStyle>
            <a:lvl1pPr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 info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14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CA7FD744-5012-40FC-8106-A5602D972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rot="16200000">
            <a:off x="5824540" y="490535"/>
            <a:ext cx="6858003" cy="5876925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95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tage">
            <a:extLst>
              <a:ext uri="{FF2B5EF4-FFF2-40B4-BE49-F238E27FC236}">
                <a16:creationId xmlns:a16="http://schemas.microsoft.com/office/drawing/2014/main" id="{3736255E-953B-46D8-9F91-117AAB8492F2}"/>
              </a:ext>
            </a:extLst>
          </p:cNvPr>
          <p:cNvSpPr/>
          <p:nvPr userDrawn="1"/>
        </p:nvSpPr>
        <p:spPr>
          <a:xfrm>
            <a:off x="0" y="1414463"/>
            <a:ext cx="12191999" cy="47529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87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83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5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17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>
            <a:extLst>
              <a:ext uri="{FF2B5EF4-FFF2-40B4-BE49-F238E27FC236}">
                <a16:creationId xmlns:a16="http://schemas.microsoft.com/office/drawing/2014/main" id="{C23ABC29-C5E7-4C8C-8ED9-0C892DBB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938"/>
          <a:stretch/>
        </p:blipFill>
        <p:spPr>
          <a:xfrm rot="5400000">
            <a:off x="2872582" y="-2461419"/>
            <a:ext cx="6858000" cy="11780837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255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66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70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399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11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00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35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95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3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8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30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gnisphere" descr="A picture containing light, green, traffic&#10;&#10;Description automatically generated">
            <a:extLst>
              <a:ext uri="{FF2B5EF4-FFF2-40B4-BE49-F238E27FC236}">
                <a16:creationId xmlns:a16="http://schemas.microsoft.com/office/drawing/2014/main" id="{56EBB59A-6013-4BC8-99EE-FC7587A68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927"/>
          <a:stretch/>
        </p:blipFill>
        <p:spPr>
          <a:xfrm rot="16200000">
            <a:off x="2869406" y="-2464594"/>
            <a:ext cx="6858000" cy="11787188"/>
          </a:xfrm>
          <a:custGeom>
            <a:avLst/>
            <a:gdLst>
              <a:gd name="connsiteX0" fmla="*/ 6858000 w 6858000"/>
              <a:gd name="connsiteY0" fmla="*/ 0 h 11787188"/>
              <a:gd name="connsiteX1" fmla="*/ 6858000 w 6858000"/>
              <a:gd name="connsiteY1" fmla="*/ 11787188 h 11787188"/>
              <a:gd name="connsiteX2" fmla="*/ 745958 w 6858000"/>
              <a:gd name="connsiteY2" fmla="*/ 11787188 h 11787188"/>
              <a:gd name="connsiteX3" fmla="*/ 745958 w 6858000"/>
              <a:gd name="connsiteY3" fmla="*/ 9702286 h 11787188"/>
              <a:gd name="connsiteX4" fmla="*/ 0 w 6858000"/>
              <a:gd name="connsiteY4" fmla="*/ 9702286 h 11787188"/>
              <a:gd name="connsiteX5" fmla="*/ 0 w 6858000"/>
              <a:gd name="connsiteY5" fmla="*/ 8202780 h 11787188"/>
              <a:gd name="connsiteX6" fmla="*/ 0 w 6858000"/>
              <a:gd name="connsiteY6" fmla="*/ 6838770 h 11787188"/>
              <a:gd name="connsiteX7" fmla="*/ 0 w 6858000"/>
              <a:gd name="connsiteY7" fmla="*/ 0 h 1178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11787188">
                <a:moveTo>
                  <a:pt x="6858000" y="0"/>
                </a:moveTo>
                <a:lnTo>
                  <a:pt x="6858000" y="11787188"/>
                </a:lnTo>
                <a:lnTo>
                  <a:pt x="745958" y="11787188"/>
                </a:lnTo>
                <a:lnTo>
                  <a:pt x="745958" y="9702286"/>
                </a:lnTo>
                <a:lnTo>
                  <a:pt x="0" y="9702286"/>
                </a:lnTo>
                <a:lnTo>
                  <a:pt x="0" y="8202780"/>
                </a:lnTo>
                <a:lnTo>
                  <a:pt x="0" y="683877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33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90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51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32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72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02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502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6400" y="1234800"/>
            <a:ext cx="9288000" cy="1162523"/>
          </a:xfrm>
        </p:spPr>
        <p:txBody>
          <a:bodyPr wrap="square" lIns="0" tIns="54000" rIns="0" bIns="0" anchor="t" anchorCtr="0">
            <a:spAutoFit/>
          </a:bodyPr>
          <a:lstStyle>
            <a:lvl1pPr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 info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42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Siemens Cognisphere on Deep Blue background">
            <a:extLst>
              <a:ext uri="{FF2B5EF4-FFF2-40B4-BE49-F238E27FC236}">
                <a16:creationId xmlns:a16="http://schemas.microsoft.com/office/drawing/2014/main" id="{591CD5A4-BDEB-4734-8FA5-5C3B4A08A4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67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Siemens Cognisphere on Deep Blue background">
            <a:extLst>
              <a:ext uri="{FF2B5EF4-FFF2-40B4-BE49-F238E27FC236}">
                <a16:creationId xmlns:a16="http://schemas.microsoft.com/office/drawing/2014/main" id="{F50DEF7C-D243-494F-A738-41FC9AF515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M3 lines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47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Siemens Cognisphere on Deep Blue background">
            <a:extLst>
              <a:ext uri="{FF2B5EF4-FFF2-40B4-BE49-F238E27FC236}">
                <a16:creationId xmlns:a16="http://schemas.microsoft.com/office/drawing/2014/main" id="{AA220E05-4C1E-4F58-BFC0-57C07A95F7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invGray">
          <a:xfrm>
            <a:off x="693" y="0"/>
            <a:ext cx="12190615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9288000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extra long headlines</a:t>
            </a:r>
            <a:br>
              <a:rPr lang="en-US" dirty="0"/>
            </a:br>
            <a:r>
              <a:rPr lang="en-US" dirty="0"/>
              <a:t>4 lines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69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gnisphere" descr="A close up of a logo&#10;&#10;Description automatically generated">
            <a:extLst>
              <a:ext uri="{FF2B5EF4-FFF2-40B4-BE49-F238E27FC236}">
                <a16:creationId xmlns:a16="http://schemas.microsoft.com/office/drawing/2014/main" id="{C2CEA4C1-9D9C-4523-9656-F00A59A31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994"/>
          <a:stretch/>
        </p:blipFill>
        <p:spPr>
          <a:xfrm rot="10800000">
            <a:off x="404812" y="0"/>
            <a:ext cx="11787188" cy="6858000"/>
          </a:xfrm>
          <a:custGeom>
            <a:avLst/>
            <a:gdLst>
              <a:gd name="connsiteX0" fmla="*/ 11787188 w 11787188"/>
              <a:gd name="connsiteY0" fmla="*/ 6858000 h 6858000"/>
              <a:gd name="connsiteX1" fmla="*/ 0 w 11787188"/>
              <a:gd name="connsiteY1" fmla="*/ 6858000 h 6858000"/>
              <a:gd name="connsiteX2" fmla="*/ 0 w 11787188"/>
              <a:gd name="connsiteY2" fmla="*/ 1414464 h 6858000"/>
              <a:gd name="connsiteX3" fmla="*/ 630221 w 11787188"/>
              <a:gd name="connsiteY3" fmla="*/ 1414464 h 6858000"/>
              <a:gd name="connsiteX4" fmla="*/ 630221 w 11787188"/>
              <a:gd name="connsiteY4" fmla="*/ 649705 h 6858000"/>
              <a:gd name="connsiteX5" fmla="*/ 1917600 w 11787188"/>
              <a:gd name="connsiteY5" fmla="*/ 649705 h 6858000"/>
              <a:gd name="connsiteX6" fmla="*/ 1917600 w 11787188"/>
              <a:gd name="connsiteY6" fmla="*/ 0 h 6858000"/>
              <a:gd name="connsiteX7" fmla="*/ 11787188 w 11787188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87188" h="6858000">
                <a:moveTo>
                  <a:pt x="11787188" y="6858000"/>
                </a:moveTo>
                <a:lnTo>
                  <a:pt x="0" y="6858000"/>
                </a:lnTo>
                <a:lnTo>
                  <a:pt x="0" y="1414464"/>
                </a:lnTo>
                <a:lnTo>
                  <a:pt x="630221" y="1414464"/>
                </a:lnTo>
                <a:lnTo>
                  <a:pt x="630221" y="649705"/>
                </a:lnTo>
                <a:lnTo>
                  <a:pt x="1917600" y="649705"/>
                </a:lnTo>
                <a:lnTo>
                  <a:pt x="1917600" y="0"/>
                </a:lnTo>
                <a:lnTo>
                  <a:pt x="11787188" y="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167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Siemens Cognisphere on Deep Blue Petrol gradient">
            <a:extLst>
              <a:ext uri="{FF2B5EF4-FFF2-40B4-BE49-F238E27FC236}">
                <a16:creationId xmlns:a16="http://schemas.microsoft.com/office/drawing/2014/main" id="{70837433-2C09-4518-AF0D-697A97CAC3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invGray"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327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Siemens Cognisphere on Deep Blue Petrol gradient">
            <a:extLst>
              <a:ext uri="{FF2B5EF4-FFF2-40B4-BE49-F238E27FC236}">
                <a16:creationId xmlns:a16="http://schemas.microsoft.com/office/drawing/2014/main" id="{DF3DAF0E-BB8A-4082-8CE7-1BBCE61C8C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invGray"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769989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3 lines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17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Siemens Cognisphere on Deep Blue Petrol gradient">
            <a:extLst>
              <a:ext uri="{FF2B5EF4-FFF2-40B4-BE49-F238E27FC236}">
                <a16:creationId xmlns:a16="http://schemas.microsoft.com/office/drawing/2014/main" id="{DE598EC2-770B-4F85-A209-57F0E7709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invGray"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9288000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extra long headlines</a:t>
            </a:r>
            <a:br>
              <a:rPr lang="en-US" dirty="0"/>
            </a:br>
            <a:r>
              <a:rPr lang="en-US" dirty="0"/>
              <a:t>4 lines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37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31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066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95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212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23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88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81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>
            <a:extLst>
              <a:ext uri="{FF2B5EF4-FFF2-40B4-BE49-F238E27FC236}">
                <a16:creationId xmlns:a16="http://schemas.microsoft.com/office/drawing/2014/main" id="{CD68F259-AA3E-4A60-88DB-14C10A07F0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864"/>
          <a:stretch/>
        </p:blipFill>
        <p:spPr>
          <a:xfrm>
            <a:off x="411163" y="0"/>
            <a:ext cx="1178083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66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96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37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8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13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Subline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06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8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94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0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819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36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154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8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86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0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207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36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913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88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3 lines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584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extra long headlines</a:t>
            </a:r>
            <a:br>
              <a:rPr lang="en-US" dirty="0"/>
            </a:br>
            <a:r>
              <a:rPr lang="en-US" dirty="0"/>
              <a:t>4 lines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60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12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3 lines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58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399" y="1414463"/>
            <a:ext cx="11370437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extra long headlines</a:t>
            </a:r>
            <a:br>
              <a:rPr lang="en-US" dirty="0"/>
            </a:br>
            <a:r>
              <a:rPr lang="en-US" dirty="0"/>
              <a:t>4 lines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63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 descr="Siemens Cognisphere on white background">
            <a:extLst>
              <a:ext uri="{FF2B5EF4-FFF2-40B4-BE49-F238E27FC236}">
                <a16:creationId xmlns:a16="http://schemas.microsoft.com/office/drawing/2014/main" id="{FEC69F24-2876-47B9-A4B6-0ADE800EC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03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73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48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2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87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41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14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92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 (with key visual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gnisphere" descr="Siemens Cognisphere (softened) on Deep Blue background">
            <a:extLst>
              <a:ext uri="{FF2B5EF4-FFF2-40B4-BE49-F238E27FC236}">
                <a16:creationId xmlns:a16="http://schemas.microsoft.com/office/drawing/2014/main" id="{AE83F1C5-95B7-47C3-B837-8191D1E397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273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32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 (with key visual)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gnisphere" descr="Siemens Cognisphere (softened) on Deep Blue Petrol gradient">
            <a:extLst>
              <a:ext uri="{FF2B5EF4-FFF2-40B4-BE49-F238E27FC236}">
                <a16:creationId xmlns:a16="http://schemas.microsoft.com/office/drawing/2014/main" id="{E2F7C1AE-8376-445B-98CD-DBE6E96E38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invGray"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96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228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35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18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40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33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17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 bwMode="black"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0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ltGray"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68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ltGray"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40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 bwMode="black">
          <a:xfrm>
            <a:off x="404812" y="1414461"/>
            <a:ext cx="11376026" cy="439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16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 bwMode="black"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 bwMode="blackWhite"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16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 dirty="0"/>
              <a:t>Please insert quote here</a:t>
            </a:r>
          </a:p>
          <a:p>
            <a:pPr lvl="1"/>
            <a:r>
              <a:rPr lang="en-US" dirty="0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 bwMode="black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5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 dirty="0"/>
              <a:t>Please insert quote here</a:t>
            </a:r>
          </a:p>
          <a:p>
            <a:pPr lvl="1"/>
            <a:r>
              <a:rPr lang="en-US" dirty="0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 bwMode="black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52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6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872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50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ags" Target="../tags/tag1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slideLayout" Target="../slideLayouts/slideLayout72.xml"/><Relationship Id="rId39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67.xml"/><Relationship Id="rId34" Type="http://schemas.openxmlformats.org/officeDocument/2006/relationships/slideLayout" Target="../slideLayouts/slideLayout80.xml"/><Relationship Id="rId42" Type="http://schemas.openxmlformats.org/officeDocument/2006/relationships/slideLayout" Target="../slideLayouts/slideLayout88.xml"/><Relationship Id="rId47" Type="http://schemas.openxmlformats.org/officeDocument/2006/relationships/slideLayout" Target="../slideLayouts/slideLayout93.xml"/><Relationship Id="rId50" Type="http://schemas.openxmlformats.org/officeDocument/2006/relationships/slideLayout" Target="../slideLayouts/slideLayout96.xml"/><Relationship Id="rId55" Type="http://schemas.openxmlformats.org/officeDocument/2006/relationships/theme" Target="../theme/theme2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71.xml"/><Relationship Id="rId33" Type="http://schemas.openxmlformats.org/officeDocument/2006/relationships/slideLayout" Target="../slideLayouts/slideLayout79.xml"/><Relationship Id="rId38" Type="http://schemas.openxmlformats.org/officeDocument/2006/relationships/slideLayout" Target="../slideLayouts/slideLayout84.xml"/><Relationship Id="rId46" Type="http://schemas.openxmlformats.org/officeDocument/2006/relationships/slideLayout" Target="../slideLayouts/slideLayout92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29" Type="http://schemas.openxmlformats.org/officeDocument/2006/relationships/slideLayout" Target="../slideLayouts/slideLayout75.xml"/><Relationship Id="rId41" Type="http://schemas.openxmlformats.org/officeDocument/2006/relationships/slideLayout" Target="../slideLayouts/slideLayout87.xml"/><Relationship Id="rId54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32" Type="http://schemas.openxmlformats.org/officeDocument/2006/relationships/slideLayout" Target="../slideLayouts/slideLayout78.xml"/><Relationship Id="rId37" Type="http://schemas.openxmlformats.org/officeDocument/2006/relationships/slideLayout" Target="../slideLayouts/slideLayout83.xml"/><Relationship Id="rId40" Type="http://schemas.openxmlformats.org/officeDocument/2006/relationships/slideLayout" Target="../slideLayouts/slideLayout86.xml"/><Relationship Id="rId45" Type="http://schemas.openxmlformats.org/officeDocument/2006/relationships/slideLayout" Target="../slideLayouts/slideLayout91.xml"/><Relationship Id="rId53" Type="http://schemas.openxmlformats.org/officeDocument/2006/relationships/slideLayout" Target="../slideLayouts/slideLayout99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28" Type="http://schemas.openxmlformats.org/officeDocument/2006/relationships/slideLayout" Target="../slideLayouts/slideLayout74.xml"/><Relationship Id="rId36" Type="http://schemas.openxmlformats.org/officeDocument/2006/relationships/slideLayout" Target="../slideLayouts/slideLayout82.xml"/><Relationship Id="rId49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31" Type="http://schemas.openxmlformats.org/officeDocument/2006/relationships/slideLayout" Target="../slideLayouts/slideLayout77.xml"/><Relationship Id="rId44" Type="http://schemas.openxmlformats.org/officeDocument/2006/relationships/slideLayout" Target="../slideLayouts/slideLayout90.xml"/><Relationship Id="rId52" Type="http://schemas.openxmlformats.org/officeDocument/2006/relationships/slideLayout" Target="../slideLayouts/slideLayout98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slideLayout" Target="../slideLayouts/slideLayout73.xml"/><Relationship Id="rId30" Type="http://schemas.openxmlformats.org/officeDocument/2006/relationships/slideLayout" Target="../slideLayouts/slideLayout76.xml"/><Relationship Id="rId35" Type="http://schemas.openxmlformats.org/officeDocument/2006/relationships/slideLayout" Target="../slideLayouts/slideLayout81.xml"/><Relationship Id="rId43" Type="http://schemas.openxmlformats.org/officeDocument/2006/relationships/slideLayout" Target="../slideLayouts/slideLayout89.xml"/><Relationship Id="rId48" Type="http://schemas.openxmlformats.org/officeDocument/2006/relationships/slideLayout" Target="../slideLayouts/slideLayout94.xml"/><Relationship Id="rId8" Type="http://schemas.openxmlformats.org/officeDocument/2006/relationships/slideLayout" Target="../slideLayouts/slideLayout54.xml"/><Relationship Id="rId51" Type="http://schemas.openxmlformats.org/officeDocument/2006/relationships/slideLayout" Target="../slideLayouts/slideLayout97.xml"/><Relationship Id="rId3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26" Type="http://schemas.openxmlformats.org/officeDocument/2006/relationships/slideLayout" Target="../slideLayouts/slideLayout126.xml"/><Relationship Id="rId39" Type="http://schemas.openxmlformats.org/officeDocument/2006/relationships/slideLayout" Target="../slideLayouts/slideLayout139.xml"/><Relationship Id="rId21" Type="http://schemas.openxmlformats.org/officeDocument/2006/relationships/slideLayout" Target="../slideLayouts/slideLayout121.xml"/><Relationship Id="rId34" Type="http://schemas.openxmlformats.org/officeDocument/2006/relationships/slideLayout" Target="../slideLayouts/slideLayout134.xml"/><Relationship Id="rId42" Type="http://schemas.openxmlformats.org/officeDocument/2006/relationships/slideLayout" Target="../slideLayouts/slideLayout142.xml"/><Relationship Id="rId47" Type="http://schemas.openxmlformats.org/officeDocument/2006/relationships/slideLayout" Target="../slideLayouts/slideLayout147.xml"/><Relationship Id="rId50" Type="http://schemas.openxmlformats.org/officeDocument/2006/relationships/slideLayout" Target="../slideLayouts/slideLayout150.xml"/><Relationship Id="rId55" Type="http://schemas.openxmlformats.org/officeDocument/2006/relationships/theme" Target="../theme/theme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5" Type="http://schemas.openxmlformats.org/officeDocument/2006/relationships/slideLayout" Target="../slideLayouts/slideLayout125.xml"/><Relationship Id="rId33" Type="http://schemas.openxmlformats.org/officeDocument/2006/relationships/slideLayout" Target="../slideLayouts/slideLayout133.xml"/><Relationship Id="rId38" Type="http://schemas.openxmlformats.org/officeDocument/2006/relationships/slideLayout" Target="../slideLayouts/slideLayout138.xml"/><Relationship Id="rId46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29" Type="http://schemas.openxmlformats.org/officeDocument/2006/relationships/slideLayout" Target="../slideLayouts/slideLayout129.xml"/><Relationship Id="rId41" Type="http://schemas.openxmlformats.org/officeDocument/2006/relationships/slideLayout" Target="../slideLayouts/slideLayout141.xml"/><Relationship Id="rId54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24" Type="http://schemas.openxmlformats.org/officeDocument/2006/relationships/slideLayout" Target="../slideLayouts/slideLayout124.xml"/><Relationship Id="rId32" Type="http://schemas.openxmlformats.org/officeDocument/2006/relationships/slideLayout" Target="../slideLayouts/slideLayout132.xml"/><Relationship Id="rId37" Type="http://schemas.openxmlformats.org/officeDocument/2006/relationships/slideLayout" Target="../slideLayouts/slideLayout137.xml"/><Relationship Id="rId40" Type="http://schemas.openxmlformats.org/officeDocument/2006/relationships/slideLayout" Target="../slideLayouts/slideLayout140.xml"/><Relationship Id="rId45" Type="http://schemas.openxmlformats.org/officeDocument/2006/relationships/slideLayout" Target="../slideLayouts/slideLayout145.xml"/><Relationship Id="rId53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23" Type="http://schemas.openxmlformats.org/officeDocument/2006/relationships/slideLayout" Target="../slideLayouts/slideLayout123.xml"/><Relationship Id="rId28" Type="http://schemas.openxmlformats.org/officeDocument/2006/relationships/slideLayout" Target="../slideLayouts/slideLayout128.xml"/><Relationship Id="rId36" Type="http://schemas.openxmlformats.org/officeDocument/2006/relationships/slideLayout" Target="../slideLayouts/slideLayout136.xml"/><Relationship Id="rId49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31" Type="http://schemas.openxmlformats.org/officeDocument/2006/relationships/slideLayout" Target="../slideLayouts/slideLayout131.xml"/><Relationship Id="rId44" Type="http://schemas.openxmlformats.org/officeDocument/2006/relationships/slideLayout" Target="../slideLayouts/slideLayout144.xml"/><Relationship Id="rId52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122.xml"/><Relationship Id="rId27" Type="http://schemas.openxmlformats.org/officeDocument/2006/relationships/slideLayout" Target="../slideLayouts/slideLayout127.xml"/><Relationship Id="rId30" Type="http://schemas.openxmlformats.org/officeDocument/2006/relationships/slideLayout" Target="../slideLayouts/slideLayout130.xml"/><Relationship Id="rId35" Type="http://schemas.openxmlformats.org/officeDocument/2006/relationships/slideLayout" Target="../slideLayouts/slideLayout135.xml"/><Relationship Id="rId43" Type="http://schemas.openxmlformats.org/officeDocument/2006/relationships/slideLayout" Target="../slideLayouts/slideLayout143.xml"/><Relationship Id="rId48" Type="http://schemas.openxmlformats.org/officeDocument/2006/relationships/slideLayout" Target="../slideLayouts/slideLayout148.xml"/><Relationship Id="rId8" Type="http://schemas.openxmlformats.org/officeDocument/2006/relationships/slideLayout" Target="../slideLayouts/slideLayout108.xml"/><Relationship Id="rId51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0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7.xml"/><Relationship Id="rId18" Type="http://schemas.openxmlformats.org/officeDocument/2006/relationships/slideLayout" Target="../slideLayouts/slideLayout172.xml"/><Relationship Id="rId26" Type="http://schemas.openxmlformats.org/officeDocument/2006/relationships/slideLayout" Target="../slideLayouts/slideLayout180.xml"/><Relationship Id="rId39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57.xml"/><Relationship Id="rId21" Type="http://schemas.openxmlformats.org/officeDocument/2006/relationships/slideLayout" Target="../slideLayouts/slideLayout175.xml"/><Relationship Id="rId34" Type="http://schemas.openxmlformats.org/officeDocument/2006/relationships/slideLayout" Target="../slideLayouts/slideLayout188.xml"/><Relationship Id="rId42" Type="http://schemas.openxmlformats.org/officeDocument/2006/relationships/slideLayout" Target="../slideLayouts/slideLayout196.xml"/><Relationship Id="rId47" Type="http://schemas.openxmlformats.org/officeDocument/2006/relationships/theme" Target="../theme/theme4.xml"/><Relationship Id="rId50" Type="http://schemas.openxmlformats.org/officeDocument/2006/relationships/oleObject" Target="../embeddings/oleObject1.bin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17" Type="http://schemas.openxmlformats.org/officeDocument/2006/relationships/slideLayout" Target="../slideLayouts/slideLayout171.xml"/><Relationship Id="rId25" Type="http://schemas.openxmlformats.org/officeDocument/2006/relationships/slideLayout" Target="../slideLayouts/slideLayout179.xml"/><Relationship Id="rId33" Type="http://schemas.openxmlformats.org/officeDocument/2006/relationships/slideLayout" Target="../slideLayouts/slideLayout187.xml"/><Relationship Id="rId38" Type="http://schemas.openxmlformats.org/officeDocument/2006/relationships/slideLayout" Target="../slideLayouts/slideLayout192.xml"/><Relationship Id="rId46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156.xml"/><Relationship Id="rId16" Type="http://schemas.openxmlformats.org/officeDocument/2006/relationships/slideLayout" Target="../slideLayouts/slideLayout170.xml"/><Relationship Id="rId20" Type="http://schemas.openxmlformats.org/officeDocument/2006/relationships/slideLayout" Target="../slideLayouts/slideLayout174.xml"/><Relationship Id="rId29" Type="http://schemas.openxmlformats.org/officeDocument/2006/relationships/slideLayout" Target="../slideLayouts/slideLayout183.xml"/><Relationship Id="rId41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24" Type="http://schemas.openxmlformats.org/officeDocument/2006/relationships/slideLayout" Target="../slideLayouts/slideLayout178.xml"/><Relationship Id="rId32" Type="http://schemas.openxmlformats.org/officeDocument/2006/relationships/slideLayout" Target="../slideLayouts/slideLayout186.xml"/><Relationship Id="rId37" Type="http://schemas.openxmlformats.org/officeDocument/2006/relationships/slideLayout" Target="../slideLayouts/slideLayout191.xml"/><Relationship Id="rId40" Type="http://schemas.openxmlformats.org/officeDocument/2006/relationships/slideLayout" Target="../slideLayouts/slideLayout194.xml"/><Relationship Id="rId45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9.xml"/><Relationship Id="rId23" Type="http://schemas.openxmlformats.org/officeDocument/2006/relationships/slideLayout" Target="../slideLayouts/slideLayout177.xml"/><Relationship Id="rId28" Type="http://schemas.openxmlformats.org/officeDocument/2006/relationships/slideLayout" Target="../slideLayouts/slideLayout182.xml"/><Relationship Id="rId36" Type="http://schemas.openxmlformats.org/officeDocument/2006/relationships/slideLayout" Target="../slideLayouts/slideLayout190.xml"/><Relationship Id="rId49" Type="http://schemas.openxmlformats.org/officeDocument/2006/relationships/tags" Target="../tags/tag6.xml"/><Relationship Id="rId10" Type="http://schemas.openxmlformats.org/officeDocument/2006/relationships/slideLayout" Target="../slideLayouts/slideLayout164.xml"/><Relationship Id="rId19" Type="http://schemas.openxmlformats.org/officeDocument/2006/relationships/slideLayout" Target="../slideLayouts/slideLayout173.xml"/><Relationship Id="rId31" Type="http://schemas.openxmlformats.org/officeDocument/2006/relationships/slideLayout" Target="../slideLayouts/slideLayout185.xml"/><Relationship Id="rId44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Relationship Id="rId22" Type="http://schemas.openxmlformats.org/officeDocument/2006/relationships/slideLayout" Target="../slideLayouts/slideLayout176.xml"/><Relationship Id="rId27" Type="http://schemas.openxmlformats.org/officeDocument/2006/relationships/slideLayout" Target="../slideLayouts/slideLayout181.xml"/><Relationship Id="rId30" Type="http://schemas.openxmlformats.org/officeDocument/2006/relationships/slideLayout" Target="../slideLayouts/slideLayout184.xml"/><Relationship Id="rId35" Type="http://schemas.openxmlformats.org/officeDocument/2006/relationships/slideLayout" Target="../slideLayouts/slideLayout189.xml"/><Relationship Id="rId43" Type="http://schemas.openxmlformats.org/officeDocument/2006/relationships/slideLayout" Target="../slideLayouts/slideLayout197.xml"/><Relationship Id="rId48" Type="http://schemas.openxmlformats.org/officeDocument/2006/relationships/tags" Target="../tags/tag5.xml"/><Relationship Id="rId8" Type="http://schemas.openxmlformats.org/officeDocument/2006/relationships/slideLayout" Target="../slideLayouts/slideLayout162.xml"/><Relationship Id="rId51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3.xml"/><Relationship Id="rId18" Type="http://schemas.openxmlformats.org/officeDocument/2006/relationships/slideLayout" Target="../slideLayouts/slideLayout218.xml"/><Relationship Id="rId26" Type="http://schemas.openxmlformats.org/officeDocument/2006/relationships/slideLayout" Target="../slideLayouts/slideLayout226.xml"/><Relationship Id="rId39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03.xml"/><Relationship Id="rId21" Type="http://schemas.openxmlformats.org/officeDocument/2006/relationships/slideLayout" Target="../slideLayouts/slideLayout221.xml"/><Relationship Id="rId34" Type="http://schemas.openxmlformats.org/officeDocument/2006/relationships/slideLayout" Target="../slideLayouts/slideLayout234.xml"/><Relationship Id="rId42" Type="http://schemas.openxmlformats.org/officeDocument/2006/relationships/slideLayout" Target="../slideLayouts/slideLayout242.xml"/><Relationship Id="rId47" Type="http://schemas.openxmlformats.org/officeDocument/2006/relationships/theme" Target="../theme/theme5.xml"/><Relationship Id="rId50" Type="http://schemas.openxmlformats.org/officeDocument/2006/relationships/oleObject" Target="../embeddings/oleObject1.bin"/><Relationship Id="rId7" Type="http://schemas.openxmlformats.org/officeDocument/2006/relationships/slideLayout" Target="../slideLayouts/slideLayout207.xml"/><Relationship Id="rId12" Type="http://schemas.openxmlformats.org/officeDocument/2006/relationships/slideLayout" Target="../slideLayouts/slideLayout212.xml"/><Relationship Id="rId17" Type="http://schemas.openxmlformats.org/officeDocument/2006/relationships/slideLayout" Target="../slideLayouts/slideLayout217.xml"/><Relationship Id="rId25" Type="http://schemas.openxmlformats.org/officeDocument/2006/relationships/slideLayout" Target="../slideLayouts/slideLayout225.xml"/><Relationship Id="rId33" Type="http://schemas.openxmlformats.org/officeDocument/2006/relationships/slideLayout" Target="../slideLayouts/slideLayout233.xml"/><Relationship Id="rId38" Type="http://schemas.openxmlformats.org/officeDocument/2006/relationships/slideLayout" Target="../slideLayouts/slideLayout238.xml"/><Relationship Id="rId46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02.xml"/><Relationship Id="rId16" Type="http://schemas.openxmlformats.org/officeDocument/2006/relationships/slideLayout" Target="../slideLayouts/slideLayout216.xml"/><Relationship Id="rId20" Type="http://schemas.openxmlformats.org/officeDocument/2006/relationships/slideLayout" Target="../slideLayouts/slideLayout220.xml"/><Relationship Id="rId29" Type="http://schemas.openxmlformats.org/officeDocument/2006/relationships/slideLayout" Target="../slideLayouts/slideLayout229.xml"/><Relationship Id="rId41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24" Type="http://schemas.openxmlformats.org/officeDocument/2006/relationships/slideLayout" Target="../slideLayouts/slideLayout224.xml"/><Relationship Id="rId32" Type="http://schemas.openxmlformats.org/officeDocument/2006/relationships/slideLayout" Target="../slideLayouts/slideLayout232.xml"/><Relationship Id="rId37" Type="http://schemas.openxmlformats.org/officeDocument/2006/relationships/slideLayout" Target="../slideLayouts/slideLayout237.xml"/><Relationship Id="rId40" Type="http://schemas.openxmlformats.org/officeDocument/2006/relationships/slideLayout" Target="../slideLayouts/slideLayout240.xml"/><Relationship Id="rId45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05.xml"/><Relationship Id="rId15" Type="http://schemas.openxmlformats.org/officeDocument/2006/relationships/slideLayout" Target="../slideLayouts/slideLayout215.xml"/><Relationship Id="rId23" Type="http://schemas.openxmlformats.org/officeDocument/2006/relationships/slideLayout" Target="../slideLayouts/slideLayout223.xml"/><Relationship Id="rId28" Type="http://schemas.openxmlformats.org/officeDocument/2006/relationships/slideLayout" Target="../slideLayouts/slideLayout228.xml"/><Relationship Id="rId36" Type="http://schemas.openxmlformats.org/officeDocument/2006/relationships/slideLayout" Target="../slideLayouts/slideLayout236.xml"/><Relationship Id="rId49" Type="http://schemas.openxmlformats.org/officeDocument/2006/relationships/tags" Target="../tags/tag10.xml"/><Relationship Id="rId10" Type="http://schemas.openxmlformats.org/officeDocument/2006/relationships/slideLayout" Target="../slideLayouts/slideLayout210.xml"/><Relationship Id="rId19" Type="http://schemas.openxmlformats.org/officeDocument/2006/relationships/slideLayout" Target="../slideLayouts/slideLayout219.xml"/><Relationship Id="rId31" Type="http://schemas.openxmlformats.org/officeDocument/2006/relationships/slideLayout" Target="../slideLayouts/slideLayout231.xml"/><Relationship Id="rId44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Relationship Id="rId14" Type="http://schemas.openxmlformats.org/officeDocument/2006/relationships/slideLayout" Target="../slideLayouts/slideLayout214.xml"/><Relationship Id="rId22" Type="http://schemas.openxmlformats.org/officeDocument/2006/relationships/slideLayout" Target="../slideLayouts/slideLayout222.xml"/><Relationship Id="rId27" Type="http://schemas.openxmlformats.org/officeDocument/2006/relationships/slideLayout" Target="../slideLayouts/slideLayout227.xml"/><Relationship Id="rId30" Type="http://schemas.openxmlformats.org/officeDocument/2006/relationships/slideLayout" Target="../slideLayouts/slideLayout230.xml"/><Relationship Id="rId35" Type="http://schemas.openxmlformats.org/officeDocument/2006/relationships/slideLayout" Target="../slideLayouts/slideLayout235.xml"/><Relationship Id="rId43" Type="http://schemas.openxmlformats.org/officeDocument/2006/relationships/slideLayout" Target="../slideLayouts/slideLayout243.xml"/><Relationship Id="rId48" Type="http://schemas.openxmlformats.org/officeDocument/2006/relationships/tags" Target="../tags/tag9.xml"/><Relationship Id="rId8" Type="http://schemas.openxmlformats.org/officeDocument/2006/relationships/slideLayout" Target="../slideLayouts/slideLayout208.xml"/><Relationship Id="rId51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0BB89DA8-A872-446D-80FE-9D7B7C3A343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8"/>
            </p:custDataLst>
            <p:extLst>
              <p:ext uri="{D42A27DB-BD31-4B8C-83A1-F6EECF244321}">
                <p14:modId xmlns:p14="http://schemas.microsoft.com/office/powerpoint/2010/main" val="14615890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0" imgW="306" imgH="306" progId="TCLayout.ActiveDocument.1">
                  <p:embed/>
                </p:oleObj>
              </mc:Choice>
              <mc:Fallback>
                <p:oleObj name="think-cell Folie" r:id="rId50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0BB89DA8-A872-446D-80FE-9D7B7C3A34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8EF07EF9-44DB-4AA0-B795-5427EB8EBA74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40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 bwMode="black"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99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  <p:sldLayoutId id="2147483730" r:id="rId23"/>
    <p:sldLayoutId id="2147483731" r:id="rId24"/>
    <p:sldLayoutId id="2147483732" r:id="rId25"/>
    <p:sldLayoutId id="2147483733" r:id="rId26"/>
    <p:sldLayoutId id="2147483734" r:id="rId27"/>
    <p:sldLayoutId id="2147483735" r:id="rId28"/>
    <p:sldLayoutId id="2147483736" r:id="rId29"/>
    <p:sldLayoutId id="2147483737" r:id="rId30"/>
    <p:sldLayoutId id="2147483738" r:id="rId31"/>
    <p:sldLayoutId id="2147483739" r:id="rId32"/>
    <p:sldLayoutId id="2147483740" r:id="rId33"/>
    <p:sldLayoutId id="2147483741" r:id="rId34"/>
    <p:sldLayoutId id="2147483742" r:id="rId35"/>
    <p:sldLayoutId id="2147483743" r:id="rId36"/>
    <p:sldLayoutId id="2147483744" r:id="rId37"/>
    <p:sldLayoutId id="2147483745" r:id="rId38"/>
    <p:sldLayoutId id="2147483746" r:id="rId39"/>
    <p:sldLayoutId id="2147483747" r:id="rId40"/>
    <p:sldLayoutId id="2147483748" r:id="rId41"/>
    <p:sldLayoutId id="2147483749" r:id="rId42"/>
    <p:sldLayoutId id="2147483750" r:id="rId43"/>
    <p:sldLayoutId id="2147483751" r:id="rId44"/>
    <p:sldLayoutId id="2147483752" r:id="rId45"/>
    <p:sldLayoutId id="2147483753" r:id="rId46"/>
    <p:sldLayoutId id="2147483754" r:id="rId47"/>
    <p:sldLayoutId id="2147483755" r:id="rId48"/>
    <p:sldLayoutId id="2147483756" r:id="rId49"/>
    <p:sldLayoutId id="2147483757" r:id="rId50"/>
    <p:sldLayoutId id="2147483758" r:id="rId51"/>
    <p:sldLayoutId id="2147483759" r:id="rId52"/>
    <p:sldLayoutId id="2147483760" r:id="rId53"/>
    <p:sldLayoutId id="2147483761" r:id="rId5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477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  <p:sldLayoutId id="2147483782" r:id="rId20"/>
    <p:sldLayoutId id="2147483783" r:id="rId21"/>
    <p:sldLayoutId id="2147483784" r:id="rId22"/>
    <p:sldLayoutId id="2147483785" r:id="rId23"/>
    <p:sldLayoutId id="2147483786" r:id="rId24"/>
    <p:sldLayoutId id="2147483787" r:id="rId25"/>
    <p:sldLayoutId id="2147483788" r:id="rId26"/>
    <p:sldLayoutId id="2147483789" r:id="rId27"/>
    <p:sldLayoutId id="2147483790" r:id="rId28"/>
    <p:sldLayoutId id="2147483791" r:id="rId29"/>
    <p:sldLayoutId id="2147483792" r:id="rId30"/>
    <p:sldLayoutId id="2147483793" r:id="rId31"/>
    <p:sldLayoutId id="2147483794" r:id="rId32"/>
    <p:sldLayoutId id="2147483795" r:id="rId33"/>
    <p:sldLayoutId id="2147483796" r:id="rId34"/>
    <p:sldLayoutId id="2147483797" r:id="rId35"/>
    <p:sldLayoutId id="2147483798" r:id="rId36"/>
    <p:sldLayoutId id="2147483799" r:id="rId37"/>
    <p:sldLayoutId id="2147483800" r:id="rId38"/>
    <p:sldLayoutId id="2147483801" r:id="rId39"/>
    <p:sldLayoutId id="2147483802" r:id="rId40"/>
    <p:sldLayoutId id="2147483803" r:id="rId41"/>
    <p:sldLayoutId id="2147483804" r:id="rId42"/>
    <p:sldLayoutId id="2147483805" r:id="rId43"/>
    <p:sldLayoutId id="2147483806" r:id="rId44"/>
    <p:sldLayoutId id="2147483807" r:id="rId45"/>
    <p:sldLayoutId id="2147483808" r:id="rId46"/>
    <p:sldLayoutId id="2147483809" r:id="rId47"/>
    <p:sldLayoutId id="2147483810" r:id="rId48"/>
    <p:sldLayoutId id="2147483811" r:id="rId49"/>
    <p:sldLayoutId id="2147483812" r:id="rId50"/>
    <p:sldLayoutId id="2147483813" r:id="rId51"/>
    <p:sldLayoutId id="2147483814" r:id="rId52"/>
    <p:sldLayoutId id="2147483815" r:id="rId53"/>
    <p:sldLayoutId id="2147483816" r:id="rId5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0BB89DA8-A872-446D-80FE-9D7B7C3A343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8"/>
            </p:custDataLst>
            <p:extLst>
              <p:ext uri="{D42A27DB-BD31-4B8C-83A1-F6EECF244321}">
                <p14:modId xmlns:p14="http://schemas.microsoft.com/office/powerpoint/2010/main" val="42518200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0" imgW="306" imgH="306" progId="TCLayout.ActiveDocument.1">
                  <p:embed/>
                </p:oleObj>
              </mc:Choice>
              <mc:Fallback>
                <p:oleObj name="think-cell Folie" r:id="rId50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0BB89DA8-A872-446D-80FE-9D7B7C3A34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8EF07EF9-44DB-4AA0-B795-5427EB8EBA74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05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  <p:sldLayoutId id="2147483836" r:id="rId19"/>
    <p:sldLayoutId id="2147483837" r:id="rId20"/>
    <p:sldLayoutId id="2147483838" r:id="rId21"/>
    <p:sldLayoutId id="2147483839" r:id="rId22"/>
    <p:sldLayoutId id="2147483840" r:id="rId23"/>
    <p:sldLayoutId id="2147483841" r:id="rId24"/>
    <p:sldLayoutId id="2147483842" r:id="rId25"/>
    <p:sldLayoutId id="2147483843" r:id="rId26"/>
    <p:sldLayoutId id="2147483844" r:id="rId27"/>
    <p:sldLayoutId id="2147483845" r:id="rId28"/>
    <p:sldLayoutId id="2147483846" r:id="rId29"/>
    <p:sldLayoutId id="2147483847" r:id="rId30"/>
    <p:sldLayoutId id="2147483848" r:id="rId31"/>
    <p:sldLayoutId id="2147483849" r:id="rId32"/>
    <p:sldLayoutId id="2147483850" r:id="rId33"/>
    <p:sldLayoutId id="2147483851" r:id="rId34"/>
    <p:sldLayoutId id="2147483852" r:id="rId35"/>
    <p:sldLayoutId id="2147483853" r:id="rId36"/>
    <p:sldLayoutId id="2147483854" r:id="rId37"/>
    <p:sldLayoutId id="2147483855" r:id="rId38"/>
    <p:sldLayoutId id="2147483856" r:id="rId39"/>
    <p:sldLayoutId id="2147483857" r:id="rId40"/>
    <p:sldLayoutId id="2147483858" r:id="rId41"/>
    <p:sldLayoutId id="2147483859" r:id="rId42"/>
    <p:sldLayoutId id="2147483860" r:id="rId43"/>
    <p:sldLayoutId id="2147483861" r:id="rId44"/>
    <p:sldLayoutId id="2147483862" r:id="rId45"/>
    <p:sldLayoutId id="2147483863" r:id="rId4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0BB89DA8-A872-446D-80FE-9D7B7C3A343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8"/>
            </p:custDataLst>
            <p:extLst>
              <p:ext uri="{D42A27DB-BD31-4B8C-83A1-F6EECF244321}">
                <p14:modId xmlns:p14="http://schemas.microsoft.com/office/powerpoint/2010/main" val="161778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0" imgW="306" imgH="306" progId="TCLayout.ActiveDocument.1">
                  <p:embed/>
                </p:oleObj>
              </mc:Choice>
              <mc:Fallback>
                <p:oleObj name="think-cell Folie" r:id="rId50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0BB89DA8-A872-446D-80FE-9D7B7C3A34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8EF07EF9-44DB-4AA0-B795-5427EB8EBA74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18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  <p:sldLayoutId id="2147483882" r:id="rId18"/>
    <p:sldLayoutId id="2147483883" r:id="rId19"/>
    <p:sldLayoutId id="2147483884" r:id="rId20"/>
    <p:sldLayoutId id="2147483885" r:id="rId21"/>
    <p:sldLayoutId id="2147483886" r:id="rId22"/>
    <p:sldLayoutId id="2147483887" r:id="rId23"/>
    <p:sldLayoutId id="2147483888" r:id="rId24"/>
    <p:sldLayoutId id="2147483889" r:id="rId25"/>
    <p:sldLayoutId id="2147483890" r:id="rId26"/>
    <p:sldLayoutId id="2147483891" r:id="rId27"/>
    <p:sldLayoutId id="2147483892" r:id="rId28"/>
    <p:sldLayoutId id="2147483893" r:id="rId29"/>
    <p:sldLayoutId id="2147483894" r:id="rId30"/>
    <p:sldLayoutId id="2147483895" r:id="rId31"/>
    <p:sldLayoutId id="2147483896" r:id="rId32"/>
    <p:sldLayoutId id="2147483897" r:id="rId33"/>
    <p:sldLayoutId id="2147483898" r:id="rId34"/>
    <p:sldLayoutId id="2147483899" r:id="rId35"/>
    <p:sldLayoutId id="2147483900" r:id="rId36"/>
    <p:sldLayoutId id="2147483901" r:id="rId37"/>
    <p:sldLayoutId id="2147483902" r:id="rId38"/>
    <p:sldLayoutId id="2147483903" r:id="rId39"/>
    <p:sldLayoutId id="2147483904" r:id="rId40"/>
    <p:sldLayoutId id="2147483905" r:id="rId41"/>
    <p:sldLayoutId id="2147483906" r:id="rId42"/>
    <p:sldLayoutId id="2147483907" r:id="rId43"/>
    <p:sldLayoutId id="2147483908" r:id="rId44"/>
    <p:sldLayoutId id="2147483909" r:id="rId45"/>
    <p:sldLayoutId id="2147483910" r:id="rId4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0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cenasiemens.cz@siemens.com" TargetMode="External"/><Relationship Id="rId2" Type="http://schemas.openxmlformats.org/officeDocument/2006/relationships/hyperlink" Target="http://www.cenasiemens.cz/" TargetMode="External"/><Relationship Id="rId1" Type="http://schemas.openxmlformats.org/officeDocument/2006/relationships/slideLayout" Target="../slideLayouts/slideLayout99.xml"/><Relationship Id="rId4" Type="http://schemas.openxmlformats.org/officeDocument/2006/relationships/hyperlink" Target="mailto:jaroslava.tomaskova@siemens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133825E6-44DE-B3C5-D608-8D3EB4ED9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05" y="-156409"/>
            <a:ext cx="11730789" cy="782052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29D7802-7806-668A-BD7F-3E93427FBED3}"/>
              </a:ext>
            </a:extLst>
          </p:cNvPr>
          <p:cNvSpPr txBox="1"/>
          <p:nvPr/>
        </p:nvSpPr>
        <p:spPr>
          <a:xfrm>
            <a:off x="410401" y="4762525"/>
            <a:ext cx="514511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3600" dirty="0">
                <a:latin typeface="+mj-lt"/>
              </a:rPr>
              <a:t>Werner von Siemens</a:t>
            </a:r>
            <a:br>
              <a:rPr lang="de-DE" sz="3600" dirty="0">
                <a:latin typeface="+mj-lt"/>
              </a:rPr>
            </a:br>
            <a:r>
              <a:rPr lang="de-DE" sz="3600" dirty="0">
                <a:latin typeface="+mj-lt"/>
              </a:rPr>
              <a:t>Award </a:t>
            </a:r>
            <a:r>
              <a:rPr lang="cs-CZ" sz="3600" b="1" dirty="0">
                <a:solidFill>
                  <a:srgbClr val="00FFB9"/>
                </a:solidFill>
                <a:latin typeface="+mj-lt"/>
              </a:rPr>
              <a:t>2025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7C226A-39EE-B33E-E499-EABE6A63207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858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74220BBB-432A-494D-B5B6-FDBDF93EA35E}"/>
              </a:ext>
            </a:extLst>
          </p:cNvPr>
          <p:cNvSpPr txBox="1">
            <a:spLocks/>
          </p:cNvSpPr>
          <p:nvPr/>
        </p:nvSpPr>
        <p:spPr>
          <a:xfrm>
            <a:off x="410400" y="1207308"/>
            <a:ext cx="6768000" cy="4952860"/>
          </a:xfrm>
          <a:prstGeom prst="rect">
            <a:avLst/>
          </a:prstGeom>
          <a:solidFill>
            <a:srgbClr val="333353"/>
          </a:solidFill>
        </p:spPr>
        <p:txBody>
          <a:bodyPr vert="horz" lIns="432000" tIns="360000" rIns="432000" bIns="36000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700" dirty="0"/>
              <a:t>The competition focuses on students, teachers and young scientists. The aim is to award the authors of the best theses and research projects in technical and natural sciences.</a:t>
            </a:r>
          </a:p>
          <a:p>
            <a:endParaRPr lang="en-GB" sz="1700" dirty="0"/>
          </a:p>
          <a:p>
            <a:pPr lvl="1"/>
            <a:r>
              <a:rPr lang="en-GB" sz="1700" dirty="0"/>
              <a:t>The best works are chosen by independent juries composed of experts from leading Czech universities and the CAS</a:t>
            </a:r>
            <a:r>
              <a:rPr lang="cs-CZ" sz="1700" dirty="0"/>
              <a:t>.</a:t>
            </a:r>
            <a:endParaRPr lang="en-GB" sz="1700" dirty="0"/>
          </a:p>
          <a:p>
            <a:pPr lvl="1"/>
            <a:r>
              <a:rPr lang="en-GB" sz="1700" dirty="0"/>
              <a:t>The competition is organized under the auspices of the Ministry of Education, Youth and Sports</a:t>
            </a:r>
            <a:r>
              <a:rPr lang="en-US" sz="1700" dirty="0"/>
              <a:t>, the Ministry of Industry and Trade, the Council for Research, Development and Innovation, and the Prime Minister of the Czech Republic, Petr </a:t>
            </a:r>
            <a:r>
              <a:rPr lang="en-US" sz="1700" dirty="0" err="1"/>
              <a:t>Fiala</a:t>
            </a:r>
            <a:endParaRPr lang="en-GB" sz="1700" dirty="0"/>
          </a:p>
          <a:p>
            <a:pPr marL="0" lvl="1" indent="0">
              <a:buNone/>
            </a:pPr>
            <a:endParaRPr lang="cs-CZ" sz="1700" dirty="0"/>
          </a:p>
          <a:p>
            <a:pPr marL="0" lvl="1" indent="0">
              <a:buNone/>
            </a:pPr>
            <a:r>
              <a:rPr lang="en-US" sz="1700" dirty="0">
                <a:solidFill>
                  <a:schemeClr val="accent2"/>
                </a:solidFill>
              </a:rPr>
              <a:t>Deadline for submissions: November 3</a:t>
            </a:r>
            <a:r>
              <a:rPr lang="cs-CZ" sz="1700" dirty="0">
                <a:solidFill>
                  <a:schemeClr val="accent2"/>
                </a:solidFill>
              </a:rPr>
              <a:t>0</a:t>
            </a:r>
            <a:r>
              <a:rPr lang="en-US" sz="1700" dirty="0">
                <a:solidFill>
                  <a:schemeClr val="accent2"/>
                </a:solidFill>
              </a:rPr>
              <a:t>, 202</a:t>
            </a:r>
            <a:r>
              <a:rPr lang="cs-CZ" sz="1700" dirty="0">
                <a:solidFill>
                  <a:schemeClr val="accent2"/>
                </a:solidFill>
              </a:rPr>
              <a:t>5</a:t>
            </a:r>
            <a:br>
              <a:rPr lang="en-US" sz="1700" dirty="0">
                <a:solidFill>
                  <a:schemeClr val="accent2"/>
                </a:solidFill>
              </a:rPr>
            </a:br>
            <a:r>
              <a:rPr lang="en-US" sz="1700" dirty="0">
                <a:solidFill>
                  <a:schemeClr val="accent2"/>
                </a:solidFill>
              </a:rPr>
              <a:t>To apply, please visit </a:t>
            </a:r>
            <a:r>
              <a:rPr lang="en-US" sz="1700" b="1" dirty="0">
                <a:solidFill>
                  <a:schemeClr val="accent2"/>
                </a:solidFill>
              </a:rPr>
              <a:t>www.cenasiemens.cz</a:t>
            </a:r>
          </a:p>
          <a:p>
            <a:pPr marL="0" lvl="1" indent="0">
              <a:buNone/>
            </a:pPr>
            <a:endParaRPr lang="en-US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30916218-0FE7-DA40-850A-7231E8C46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/>
                </a:solidFill>
              </a:rPr>
              <a:t>Werner von Siemens </a:t>
            </a:r>
            <a:r>
              <a:rPr lang="cs-CZ" dirty="0" err="1">
                <a:solidFill>
                  <a:schemeClr val="accent2"/>
                </a:solidFill>
              </a:rPr>
              <a:t>Award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cs-CZ" b="0" dirty="0" err="1">
                <a:solidFill>
                  <a:schemeClr val="accent2"/>
                </a:solidFill>
              </a:rPr>
              <a:t>About</a:t>
            </a:r>
            <a:r>
              <a:rPr lang="cs-CZ" b="0" dirty="0">
                <a:solidFill>
                  <a:schemeClr val="accent2"/>
                </a:solidFill>
              </a:rPr>
              <a:t> </a:t>
            </a:r>
            <a:r>
              <a:rPr lang="cs-CZ" b="0" dirty="0" err="1">
                <a:solidFill>
                  <a:schemeClr val="accent2"/>
                </a:solidFill>
              </a:rPr>
              <a:t>competition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944935C-0A56-F643-B740-58DF1DF54D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7EA469E-CFF4-9C45-9AEE-0BE7E3565C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Picture 7" descr="A person with a mustache and a beard&#10;&#10;Description automatically generated">
            <a:extLst>
              <a:ext uri="{FF2B5EF4-FFF2-40B4-BE49-F238E27FC236}">
                <a16:creationId xmlns:a16="http://schemas.microsoft.com/office/drawing/2014/main" id="{064BACEA-935F-1C51-46AD-64984941C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400" y="2105025"/>
            <a:ext cx="5274228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50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Werner von Siemens Award in figures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 bwMode="gray">
          <a:xfrm>
            <a:off x="6095999" y="3840623"/>
            <a:ext cx="3598207" cy="2302261"/>
          </a:xfrm>
          <a:prstGeom prst="rect">
            <a:avLst/>
          </a:prstGeom>
          <a:solidFill>
            <a:srgbClr val="333353"/>
          </a:solidFill>
          <a:ln w="19050">
            <a:noFill/>
          </a:ln>
          <a:effectLst/>
        </p:spPr>
        <p:txBody>
          <a:bodyPr lIns="143925" tIns="143925" rIns="143925" bIns="143925" rtlCol="0" anchor="t" anchorCtr="0"/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799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CZK </a:t>
            </a:r>
            <a:r>
              <a:rPr kumimoji="0" lang="en-US" sz="1799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1 0</a:t>
            </a:r>
            <a:r>
              <a:rPr kumimoji="0" lang="cs-CZ" sz="1799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</a:t>
            </a:r>
            <a:r>
              <a:rPr kumimoji="0" lang="en-US" sz="1799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  <a:r>
              <a:rPr kumimoji="0" lang="cs-CZ" sz="1799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000 for this</a:t>
            </a:r>
            <a:r>
              <a:rPr lang="cs-CZ" sz="1799" b="1" dirty="0">
                <a:solidFill>
                  <a:schemeClr val="tx1"/>
                </a:solidFill>
                <a:latin typeface="Arial"/>
                <a:ea typeface="+mn-ea"/>
              </a:rPr>
              <a:t> </a:t>
            </a:r>
            <a:r>
              <a:rPr lang="cs-CZ" sz="1799" b="1" dirty="0" err="1">
                <a:solidFill>
                  <a:schemeClr val="tx1"/>
                </a:solidFill>
                <a:latin typeface="Arial"/>
                <a:ea typeface="+mn-ea"/>
              </a:rPr>
              <a:t>year's</a:t>
            </a:r>
            <a:r>
              <a:rPr lang="cs-CZ" sz="1799" b="1" dirty="0">
                <a:solidFill>
                  <a:schemeClr val="tx1"/>
                </a:solidFill>
                <a:latin typeface="Arial"/>
                <a:ea typeface="+mn-ea"/>
              </a:rPr>
              <a:t> </a:t>
            </a:r>
            <a:r>
              <a:rPr lang="cs-CZ" sz="1799" b="1" dirty="0" err="1">
                <a:solidFill>
                  <a:schemeClr val="tx1"/>
                </a:solidFill>
                <a:latin typeface="Arial"/>
                <a:ea typeface="+mn-ea"/>
              </a:rPr>
              <a:t>winners</a:t>
            </a:r>
            <a:endParaRPr kumimoji="0" lang="cs-CZ" sz="1799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799" b="1" dirty="0">
              <a:solidFill>
                <a:schemeClr val="tx1"/>
              </a:solidFill>
              <a:latin typeface="Arial"/>
              <a:ea typeface="+mn-ea"/>
            </a:endParaRP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year, we will distribute CZK 1 </a:t>
            </a:r>
            <a:r>
              <a:rPr lang="en-US" sz="1799" dirty="0">
                <a:solidFill>
                  <a:schemeClr val="tx1"/>
                </a:solidFill>
                <a:latin typeface="Arial"/>
                <a:ea typeface="+mn-ea"/>
              </a:rPr>
              <a:t>0</a:t>
            </a: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00, 000 in eight categories.</a:t>
            </a: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799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1799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hteck 4"/>
          <p:cNvSpPr>
            <a:spLocks/>
          </p:cNvSpPr>
          <p:nvPr/>
        </p:nvSpPr>
        <p:spPr bwMode="gray">
          <a:xfrm>
            <a:off x="6096000" y="1222716"/>
            <a:ext cx="3598207" cy="2302264"/>
          </a:xfrm>
          <a:prstGeom prst="rect">
            <a:avLst/>
          </a:prstGeom>
          <a:solidFill>
            <a:srgbClr val="00FFB9"/>
          </a:solidFill>
          <a:ln w="19050">
            <a:noFill/>
          </a:ln>
          <a:effectLst/>
        </p:spPr>
        <p:txBody>
          <a:bodyPr lIns="143925" tIns="143925" rIns="143925" bIns="143925" rtlCol="0" anchor="t" anchorCtr="0"/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49</a:t>
            </a:r>
            <a:r>
              <a:rPr lang="en-US" sz="1799" b="1" dirty="0">
                <a:solidFill>
                  <a:prstClr val="white"/>
                </a:solidFill>
                <a:latin typeface="Arial"/>
                <a:ea typeface="+mn-ea"/>
              </a:rPr>
              <a:t>0</a:t>
            </a:r>
            <a:r>
              <a:rPr kumimoji="0" lang="cs-CZ" sz="1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awardees</a:t>
            </a: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799" b="1" dirty="0">
              <a:solidFill>
                <a:prstClr val="white"/>
              </a:solidFill>
              <a:latin typeface="Arial"/>
              <a:ea typeface="+mn-ea"/>
            </a:endParaRP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 far, we have awarded 4</a:t>
            </a:r>
            <a:r>
              <a:rPr kumimoji="0" lang="cs-CZ" sz="1799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students, teachers and scientists.</a:t>
            </a: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hteck 6"/>
          <p:cNvSpPr>
            <a:spLocks/>
          </p:cNvSpPr>
          <p:nvPr/>
        </p:nvSpPr>
        <p:spPr bwMode="gray">
          <a:xfrm>
            <a:off x="1744191" y="1199252"/>
            <a:ext cx="3598207" cy="2302261"/>
          </a:xfrm>
          <a:prstGeom prst="rect">
            <a:avLst/>
          </a:prstGeom>
          <a:solidFill>
            <a:srgbClr val="333353"/>
          </a:solidFill>
          <a:ln w="19050">
            <a:noFill/>
          </a:ln>
          <a:effectLst/>
        </p:spPr>
        <p:txBody>
          <a:bodyPr lIns="143925" tIns="143925" rIns="143925" bIns="143925" rtlCol="0" anchor="t" anchorCtr="0"/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 years of the competition </a:t>
            </a: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defTabSz="762000" eaLnBrk="0" fontAlgn="auto" hangingPunct="0">
              <a:spcBef>
                <a:spcPct val="0"/>
              </a:spcBef>
              <a:spcAft>
                <a:spcPts val="0"/>
              </a:spcAft>
              <a:defRPr/>
            </a:pP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Since 1998, we have been awarding talented students, inspirational teachers and enthusiastic scientists.</a:t>
            </a: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hteck 7"/>
          <p:cNvSpPr>
            <a:spLocks/>
          </p:cNvSpPr>
          <p:nvPr/>
        </p:nvSpPr>
        <p:spPr bwMode="gray">
          <a:xfrm>
            <a:off x="1744191" y="3840620"/>
            <a:ext cx="3598207" cy="2302264"/>
          </a:xfrm>
          <a:prstGeom prst="rect">
            <a:avLst/>
          </a:prstGeom>
          <a:solidFill>
            <a:srgbClr val="00FFB9"/>
          </a:solidFill>
          <a:ln w="19050">
            <a:noFill/>
          </a:ln>
          <a:effectLst/>
        </p:spPr>
        <p:txBody>
          <a:bodyPr lIns="143925" tIns="143925" rIns="143925" bIns="143925" rtlCol="0" anchor="t" anchorCtr="0"/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799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CZK 17, </a:t>
            </a:r>
            <a:r>
              <a:rPr kumimoji="0" lang="en-US" sz="1799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r>
              <a:rPr kumimoji="0" lang="cs-CZ" sz="1799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cs-CZ" sz="1799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million</a:t>
            </a:r>
            <a:r>
              <a:rPr kumimoji="0" lang="cs-CZ" sz="1799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cs-CZ" sz="1799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paid</a:t>
            </a:r>
            <a:r>
              <a:rPr kumimoji="0" lang="cs-CZ" sz="1799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 </a:t>
            </a:r>
            <a:r>
              <a:rPr kumimoji="0" lang="cs-CZ" sz="1799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winners</a:t>
            </a:r>
            <a:endParaRPr kumimoji="0" lang="cs-CZ" sz="1799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799" b="1" dirty="0">
              <a:solidFill>
                <a:schemeClr val="tx1"/>
              </a:solidFill>
              <a:latin typeface="Arial"/>
              <a:ea typeface="+mn-ea"/>
            </a:endParaRP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have distributed CZK </a:t>
            </a:r>
            <a:b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r>
              <a:rPr kumimoji="0" lang="cs-CZ" sz="1799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r>
              <a:rPr lang="en-US" sz="1799" dirty="0">
                <a:solidFill>
                  <a:schemeClr val="tx1"/>
                </a:solidFill>
                <a:latin typeface="Arial"/>
                <a:ea typeface="+mn-ea"/>
              </a:rPr>
              <a:t> 4</a:t>
            </a: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00, 000 among the winners so far.</a:t>
            </a: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879296-D06B-49DA-AD32-BBF8B8B524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FFBD17-1F63-44AC-A894-3BDBC942A1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265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chemeClr val="accent2"/>
                </a:solidFill>
              </a:rPr>
              <a:t>Categories</a:t>
            </a:r>
            <a:r>
              <a:rPr lang="cs-CZ" dirty="0">
                <a:solidFill>
                  <a:schemeClr val="accent2"/>
                </a:solidFill>
              </a:rPr>
              <a:t> and </a:t>
            </a:r>
            <a:r>
              <a:rPr lang="en-US" dirty="0">
                <a:solidFill>
                  <a:schemeClr val="accent2"/>
                </a:solidFill>
              </a:rPr>
              <a:t>Prizes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10400" y="1415849"/>
            <a:ext cx="3600000" cy="1487549"/>
          </a:xfrm>
          <a:prstGeom prst="rect">
            <a:avLst/>
          </a:prstGeom>
          <a:solidFill>
            <a:srgbClr val="00646E"/>
          </a:solidFill>
          <a:ln w="19050">
            <a:noFill/>
          </a:ln>
          <a:effectLst/>
        </p:spPr>
        <p:txBody>
          <a:bodyPr lIns="107944" tIns="71963" rIns="107944" bIns="71963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5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The best diploma thesis</a:t>
            </a: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1</a:t>
            </a:r>
            <a:r>
              <a:rPr kumimoji="0" lang="cs-CZ" sz="1599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st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CZK 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55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,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000 +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CZK 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55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,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000   </a:t>
            </a: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2</a:t>
            </a:r>
            <a:r>
              <a:rPr kumimoji="0" lang="cs-CZ" sz="1599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nd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CZK </a:t>
            </a:r>
            <a:r>
              <a:rPr lang="cs-CZ" sz="1599" dirty="0">
                <a:solidFill>
                  <a:prstClr val="white"/>
                </a:solidFill>
                <a:latin typeface="Arial"/>
                <a:ea typeface="Arial Unicode MS"/>
              </a:rPr>
              <a:t>40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,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000 +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CZK </a:t>
            </a:r>
            <a:r>
              <a:rPr lang="cs-CZ" sz="1599" dirty="0">
                <a:solidFill>
                  <a:prstClr val="white"/>
                </a:solidFill>
                <a:latin typeface="Arial"/>
                <a:ea typeface="Arial Unicode MS"/>
              </a:rPr>
              <a:t>40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,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000 </a:t>
            </a:r>
            <a:endParaRPr kumimoji="0" lang="cs-CZ" sz="15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3</a:t>
            </a:r>
            <a:r>
              <a:rPr kumimoji="0" lang="cs-CZ" sz="1599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rd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CZK 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25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,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000 +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CZK 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25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,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000  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7EF22DC3-960D-2649-BDA7-BB8AC7295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400" y="1415849"/>
            <a:ext cx="3600000" cy="1487549"/>
          </a:xfrm>
          <a:prstGeom prst="rect">
            <a:avLst/>
          </a:prstGeom>
          <a:solidFill>
            <a:srgbClr val="00FFB9"/>
          </a:solidFill>
          <a:ln w="19050">
            <a:noFill/>
          </a:ln>
          <a:effectLst/>
        </p:spPr>
        <p:txBody>
          <a:bodyPr lIns="107944" tIns="71963" rIns="107944" bIns="71963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599" b="1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The best dissertation</a:t>
            </a: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1</a:t>
            </a:r>
            <a:r>
              <a:rPr kumimoji="0" lang="cs-CZ" sz="1599" b="0" i="0" u="none" strike="noStrike" kern="1200" cap="none" spc="0" normalizeH="0" baseline="3000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st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CZK 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7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0,000 + CZK 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7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0,000 </a:t>
            </a:r>
            <a:endParaRPr kumimoji="0" lang="en-US" sz="1599" b="0" i="0" u="none" strike="noStrike" kern="1200" cap="none" spc="0" normalizeH="0" baseline="0" noProof="0" dirty="0">
              <a:ln>
                <a:noFill/>
              </a:ln>
              <a:solidFill>
                <a:srgbClr val="000028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2</a:t>
            </a:r>
            <a:r>
              <a:rPr kumimoji="0" lang="cs-CZ" sz="1599" b="0" i="0" u="none" strike="noStrike" kern="1200" cap="none" spc="0" normalizeH="0" baseline="3000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nd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CZK 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4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0,000 + CZK 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4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0,000 </a:t>
            </a: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3</a:t>
            </a:r>
            <a:r>
              <a:rPr kumimoji="0" lang="cs-CZ" sz="1599" b="0" i="0" u="none" strike="noStrike" kern="1200" cap="none" spc="0" normalizeH="0" baseline="3000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rd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CZK 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3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0,000 + CZK 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3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0,000 </a:t>
            </a: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8AC91AB4-850D-AC49-AEB0-58A15F3F2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400" y="1415849"/>
            <a:ext cx="3600000" cy="1487549"/>
          </a:xfrm>
          <a:prstGeom prst="rect">
            <a:avLst/>
          </a:prstGeom>
          <a:solidFill>
            <a:srgbClr val="00FFB9"/>
          </a:solidFill>
          <a:ln w="19050">
            <a:noFill/>
          </a:ln>
          <a:effectLst/>
        </p:spPr>
        <p:txBody>
          <a:bodyPr lIns="107944" tIns="71963" rIns="107944" bIns="71963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599" b="1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The best result of basic research</a:t>
            </a:r>
            <a:endParaRPr kumimoji="0" lang="cs-CZ" sz="1599" b="1" i="0" u="none" strike="noStrike" kern="1200" cap="none" spc="0" normalizeH="0" baseline="0" noProof="0" dirty="0">
              <a:ln>
                <a:noFill/>
              </a:ln>
              <a:solidFill>
                <a:srgbClr val="000028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CZK 300,000 (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individual or team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)</a:t>
            </a:r>
            <a:endParaRPr kumimoji="0" lang="en-US" sz="1599" b="0" i="0" u="none" strike="noStrike" kern="1200" cap="none" spc="0" normalizeH="0" baseline="0" noProof="0" dirty="0">
              <a:ln>
                <a:noFill/>
              </a:ln>
              <a:solidFill>
                <a:srgbClr val="000028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7B68E5D0-E3BE-DE47-81D0-4056CD784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400" y="3042633"/>
            <a:ext cx="3600000" cy="1487549"/>
          </a:xfrm>
          <a:prstGeom prst="rect">
            <a:avLst/>
          </a:prstGeom>
          <a:solidFill>
            <a:srgbClr val="333353"/>
          </a:solidFill>
          <a:ln w="19050">
            <a:noFill/>
          </a:ln>
          <a:effectLst/>
        </p:spPr>
        <p:txBody>
          <a:bodyPr lIns="107944" tIns="71963" rIns="107944" bIns="71963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64B"/>
              </a:buClr>
              <a:buSzTx/>
              <a:buFontTx/>
              <a:buNone/>
              <a:tabLst/>
              <a:defRPr/>
            </a:pPr>
            <a:r>
              <a:rPr kumimoji="0" lang="en-US" sz="1599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Arial Unicode MS"/>
                <a:cs typeface="+mn-cs"/>
              </a:rPr>
              <a:t>The best pedagogue  </a:t>
            </a: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 Unicode MS"/>
                <a:cs typeface="+mn-cs"/>
              </a:rPr>
              <a:t>CZK 50,000</a:t>
            </a:r>
            <a:endParaRPr kumimoji="0" lang="en-US" sz="1599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821058D5-B93F-3240-8C59-8144A7304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400" y="4676717"/>
            <a:ext cx="3600000" cy="1487549"/>
          </a:xfrm>
          <a:prstGeom prst="rect">
            <a:avLst/>
          </a:prstGeom>
          <a:solidFill>
            <a:srgbClr val="00646E"/>
          </a:solidFill>
          <a:ln w="19050">
            <a:noFill/>
          </a:ln>
          <a:effectLst/>
        </p:spPr>
        <p:txBody>
          <a:bodyPr lIns="107944" tIns="71963" rIns="107944" bIns="71963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5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Outstanding quality of women's scientific work</a:t>
            </a: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CZK 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0,000 </a:t>
            </a:r>
            <a:endParaRPr kumimoji="0" lang="en-US" sz="15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BFD7F8E1-4B70-4341-9CEE-B4C86B987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400" y="4678557"/>
            <a:ext cx="3600000" cy="1487549"/>
          </a:xfrm>
          <a:prstGeom prst="rect">
            <a:avLst/>
          </a:prstGeom>
          <a:solidFill>
            <a:srgbClr val="66667E"/>
          </a:solidFill>
          <a:ln w="19050">
            <a:noFill/>
          </a:ln>
          <a:effectLst/>
        </p:spPr>
        <p:txBody>
          <a:bodyPr lIns="107944" tIns="71963" rIns="107944" bIns="71963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5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Diploma thesis/dissertation on the topic of Industry 4.0</a:t>
            </a: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CZK 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3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0,000 1</a:t>
            </a:r>
            <a:r>
              <a:rPr kumimoji="0" lang="cs-CZ" sz="1599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st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</a:t>
            </a:r>
            <a:r>
              <a:rPr kumimoji="0" lang="cs-CZ" sz="15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disertation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thesis </a:t>
            </a: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cs-CZ" sz="1599" dirty="0">
                <a:solidFill>
                  <a:prstClr val="white"/>
                </a:solidFill>
                <a:latin typeface="Arial"/>
                <a:ea typeface="Arial Unicode MS"/>
              </a:rPr>
              <a:t>CZK 20,000 1</a:t>
            </a:r>
            <a:r>
              <a:rPr lang="cs-CZ" sz="1599" baseline="30000" dirty="0">
                <a:solidFill>
                  <a:prstClr val="white"/>
                </a:solidFill>
                <a:latin typeface="Arial"/>
                <a:ea typeface="Arial Unicode MS"/>
              </a:rPr>
              <a:t>st</a:t>
            </a:r>
            <a:r>
              <a:rPr lang="cs-CZ" sz="1599" dirty="0">
                <a:solidFill>
                  <a:prstClr val="white"/>
                </a:solidFill>
                <a:latin typeface="Arial"/>
                <a:ea typeface="Arial Unicode MS"/>
              </a:rPr>
              <a:t> </a:t>
            </a:r>
            <a:r>
              <a:rPr lang="cs-CZ" sz="1599" dirty="0" err="1">
                <a:solidFill>
                  <a:prstClr val="white"/>
                </a:solidFill>
                <a:latin typeface="Arial"/>
                <a:ea typeface="Arial Unicode MS"/>
              </a:rPr>
              <a:t>diploma</a:t>
            </a:r>
            <a:r>
              <a:rPr lang="cs-CZ" sz="1599" dirty="0">
                <a:solidFill>
                  <a:prstClr val="white"/>
                </a:solidFill>
                <a:latin typeface="Arial"/>
                <a:ea typeface="Arial Unicode MS"/>
              </a:rPr>
              <a:t> thesis</a:t>
            </a:r>
            <a:endParaRPr kumimoji="0" lang="en-US" sz="15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CD6F5D9C-4471-8A4D-A383-A9C05633E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600" y="4684016"/>
            <a:ext cx="3600000" cy="1487549"/>
          </a:xfrm>
          <a:prstGeom prst="rect">
            <a:avLst/>
          </a:prstGeom>
          <a:solidFill>
            <a:srgbClr val="333353"/>
          </a:solidFill>
          <a:ln w="19050">
            <a:noFill/>
          </a:ln>
          <a:effectLst/>
        </p:spPr>
        <p:txBody>
          <a:bodyPr lIns="107944" tIns="71963" rIns="107944" bIns="71963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64B"/>
              </a:buClr>
              <a:buSzTx/>
              <a:buFontTx/>
              <a:buNone/>
              <a:tabLst/>
              <a:defRPr/>
            </a:pPr>
            <a:r>
              <a:rPr kumimoji="0" lang="en-US" sz="1599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 Unicode MS"/>
                <a:cs typeface="+mn-cs"/>
              </a:rPr>
              <a:t>Diploma thesis/dissertation on the topic of Smart Infrastructure and Energy</a:t>
            </a: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 Unicode MS"/>
                <a:cs typeface="+mn-cs"/>
              </a:rPr>
              <a:t>CZK 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 Unicode MS"/>
                <a:cs typeface="+mn-cs"/>
              </a:rPr>
              <a:t>3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 Unicode MS"/>
                <a:cs typeface="+mn-cs"/>
              </a:rPr>
              <a:t>0,000 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1</a:t>
            </a:r>
            <a:r>
              <a:rPr kumimoji="0" lang="cs-CZ" sz="1599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st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</a:t>
            </a:r>
            <a:r>
              <a:rPr kumimoji="0" lang="cs-CZ" sz="15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disertation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thesis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 Unicode MS"/>
                <a:cs typeface="+mn-cs"/>
              </a:rPr>
              <a:t> </a:t>
            </a:r>
          </a:p>
          <a:p>
            <a:pPr marL="179910" indent="-17991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1599" dirty="0">
                <a:solidFill>
                  <a:prstClr val="white"/>
                </a:solidFill>
                <a:latin typeface="Arial"/>
                <a:ea typeface="Arial Unicode MS"/>
              </a:rPr>
              <a:t>CZK 20,000 1</a:t>
            </a:r>
            <a:r>
              <a:rPr lang="cs-CZ" sz="1599" baseline="30000" dirty="0">
                <a:solidFill>
                  <a:prstClr val="white"/>
                </a:solidFill>
                <a:latin typeface="Arial"/>
                <a:ea typeface="Arial Unicode MS"/>
              </a:rPr>
              <a:t>st</a:t>
            </a:r>
            <a:r>
              <a:rPr lang="cs-CZ" sz="1599" dirty="0">
                <a:solidFill>
                  <a:prstClr val="white"/>
                </a:solidFill>
                <a:latin typeface="Arial"/>
                <a:ea typeface="Arial Unicode MS"/>
              </a:rPr>
              <a:t> </a:t>
            </a:r>
            <a:r>
              <a:rPr lang="cs-CZ" sz="1599" dirty="0" err="1">
                <a:solidFill>
                  <a:prstClr val="white"/>
                </a:solidFill>
                <a:latin typeface="Arial"/>
                <a:ea typeface="Arial Unicode MS"/>
              </a:rPr>
              <a:t>diploma</a:t>
            </a:r>
            <a:r>
              <a:rPr lang="cs-CZ" sz="1599" dirty="0">
                <a:solidFill>
                  <a:prstClr val="white"/>
                </a:solidFill>
                <a:latin typeface="Arial"/>
                <a:ea typeface="Arial Unicode MS"/>
              </a:rPr>
              <a:t> thesis</a:t>
            </a:r>
            <a:endParaRPr kumimoji="0" lang="en-US" sz="15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599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6" name="Rectangle 3">
            <a:extLst>
              <a:ext uri="{FF2B5EF4-FFF2-40B4-BE49-F238E27FC236}">
                <a16:creationId xmlns:a16="http://schemas.microsoft.com/office/drawing/2014/main" id="{9758AE74-9C65-5A44-8807-4F8F30984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600" y="3042632"/>
            <a:ext cx="3600000" cy="1487549"/>
          </a:xfrm>
          <a:prstGeom prst="rect">
            <a:avLst/>
          </a:prstGeom>
          <a:solidFill>
            <a:srgbClr val="00646E"/>
          </a:solidFill>
          <a:ln w="19050">
            <a:noFill/>
          </a:ln>
          <a:effectLst/>
        </p:spPr>
        <p:txBody>
          <a:bodyPr lIns="107944" tIns="71963" rIns="107944" bIns="71963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599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Reward for recommending the winner</a:t>
            </a: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cs-CZ" sz="1599" dirty="0">
                <a:solidFill>
                  <a:prstClr val="white"/>
                </a:solidFill>
                <a:latin typeface="Arial"/>
                <a:ea typeface="Arial Unicode MS"/>
              </a:rPr>
              <a:t>CZK 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10,000 </a:t>
            </a:r>
            <a:endParaRPr kumimoji="0" lang="en-US" sz="15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668346-BE0B-4983-9BAE-28C7AC3506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12850-E642-4F03-8BE0-39A03B7132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 descr="A person with a mustache and a beard&#10;&#10;Description automatically generated">
            <a:extLst>
              <a:ext uri="{FF2B5EF4-FFF2-40B4-BE49-F238E27FC236}">
                <a16:creationId xmlns:a16="http://schemas.microsoft.com/office/drawing/2014/main" id="{CC49B789-E12D-661F-5AEB-34BCA2509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701" y="2816368"/>
            <a:ext cx="3832598" cy="255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52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reeform 14">
            <a:extLst>
              <a:ext uri="{FF2B5EF4-FFF2-40B4-BE49-F238E27FC236}">
                <a16:creationId xmlns:a16="http://schemas.microsoft.com/office/drawing/2014/main" id="{CAE3F164-440A-3949-BCFB-A5EBB4F6C167}"/>
              </a:ext>
            </a:extLst>
          </p:cNvPr>
          <p:cNvSpPr/>
          <p:nvPr/>
        </p:nvSpPr>
        <p:spPr bwMode="auto">
          <a:xfrm>
            <a:off x="410400" y="2204659"/>
            <a:ext cx="11376788" cy="3963490"/>
          </a:xfrm>
          <a:custGeom>
            <a:avLst/>
            <a:gdLst>
              <a:gd name="connsiteX0" fmla="*/ 194793 w 9996715"/>
              <a:gd name="connsiteY0" fmla="*/ 4427034 h 4427034"/>
              <a:gd name="connsiteX1" fmla="*/ 1254159 w 9996715"/>
              <a:gd name="connsiteY1" fmla="*/ 3401122 h 4427034"/>
              <a:gd name="connsiteX2" fmla="*/ 9662178 w 9996715"/>
              <a:gd name="connsiteY2" fmla="*/ 1059365 h 4427034"/>
              <a:gd name="connsiteX3" fmla="*/ 8290578 w 9996715"/>
              <a:gd name="connsiteY3" fmla="*/ 356839 h 4427034"/>
              <a:gd name="connsiteX4" fmla="*/ 9996715 w 9996715"/>
              <a:gd name="connsiteY4" fmla="*/ 0 h 4427034"/>
              <a:gd name="connsiteX5" fmla="*/ 9996715 w 9996715"/>
              <a:gd name="connsiteY5" fmla="*/ 0 h 4427034"/>
              <a:gd name="connsiteX0" fmla="*/ 180894 w 9982816"/>
              <a:gd name="connsiteY0" fmla="*/ 4427034 h 4427034"/>
              <a:gd name="connsiteX1" fmla="*/ 1240260 w 9982816"/>
              <a:gd name="connsiteY1" fmla="*/ 3401122 h 4427034"/>
              <a:gd name="connsiteX2" fmla="*/ 9324894 w 9982816"/>
              <a:gd name="connsiteY2" fmla="*/ 1326994 h 4427034"/>
              <a:gd name="connsiteX3" fmla="*/ 8276679 w 9982816"/>
              <a:gd name="connsiteY3" fmla="*/ 356839 h 4427034"/>
              <a:gd name="connsiteX4" fmla="*/ 9982816 w 9982816"/>
              <a:gd name="connsiteY4" fmla="*/ 0 h 4427034"/>
              <a:gd name="connsiteX5" fmla="*/ 9982816 w 9982816"/>
              <a:gd name="connsiteY5" fmla="*/ 0 h 4427034"/>
              <a:gd name="connsiteX0" fmla="*/ 180894 w 9982816"/>
              <a:gd name="connsiteY0" fmla="*/ 4427034 h 4427034"/>
              <a:gd name="connsiteX1" fmla="*/ 1240260 w 9982816"/>
              <a:gd name="connsiteY1" fmla="*/ 3401122 h 4427034"/>
              <a:gd name="connsiteX2" fmla="*/ 9324894 w 9982816"/>
              <a:gd name="connsiteY2" fmla="*/ 1326994 h 4427034"/>
              <a:gd name="connsiteX3" fmla="*/ 8276679 w 9982816"/>
              <a:gd name="connsiteY3" fmla="*/ 356839 h 4427034"/>
              <a:gd name="connsiteX4" fmla="*/ 9982816 w 9982816"/>
              <a:gd name="connsiteY4" fmla="*/ 0 h 4427034"/>
              <a:gd name="connsiteX5" fmla="*/ 9982816 w 9982816"/>
              <a:gd name="connsiteY5" fmla="*/ 0 h 4427034"/>
              <a:gd name="connsiteX0" fmla="*/ 181829 w 9983751"/>
              <a:gd name="connsiteY0" fmla="*/ 4427034 h 4427034"/>
              <a:gd name="connsiteX1" fmla="*/ 1241195 w 9983751"/>
              <a:gd name="connsiteY1" fmla="*/ 3401122 h 4427034"/>
              <a:gd name="connsiteX2" fmla="*/ 9348132 w 9983751"/>
              <a:gd name="connsiteY2" fmla="*/ 1349297 h 4427034"/>
              <a:gd name="connsiteX3" fmla="*/ 8277614 w 9983751"/>
              <a:gd name="connsiteY3" fmla="*/ 356839 h 4427034"/>
              <a:gd name="connsiteX4" fmla="*/ 9983751 w 9983751"/>
              <a:gd name="connsiteY4" fmla="*/ 0 h 4427034"/>
              <a:gd name="connsiteX5" fmla="*/ 9983751 w 9983751"/>
              <a:gd name="connsiteY5" fmla="*/ 0 h 4427034"/>
              <a:gd name="connsiteX0" fmla="*/ 181829 w 9983751"/>
              <a:gd name="connsiteY0" fmla="*/ 4427034 h 4427034"/>
              <a:gd name="connsiteX1" fmla="*/ 1241195 w 9983751"/>
              <a:gd name="connsiteY1" fmla="*/ 3401122 h 4427034"/>
              <a:gd name="connsiteX2" fmla="*/ 9348132 w 9983751"/>
              <a:gd name="connsiteY2" fmla="*/ 1349297 h 4427034"/>
              <a:gd name="connsiteX3" fmla="*/ 8277614 w 9983751"/>
              <a:gd name="connsiteY3" fmla="*/ 356839 h 4427034"/>
              <a:gd name="connsiteX4" fmla="*/ 9983751 w 9983751"/>
              <a:gd name="connsiteY4" fmla="*/ 0 h 4427034"/>
              <a:gd name="connsiteX5" fmla="*/ 9983751 w 9983751"/>
              <a:gd name="connsiteY5" fmla="*/ 0 h 4427034"/>
              <a:gd name="connsiteX0" fmla="*/ 176725 w 9978647"/>
              <a:gd name="connsiteY0" fmla="*/ 4427034 h 4427034"/>
              <a:gd name="connsiteX1" fmla="*/ 1236091 w 9978647"/>
              <a:gd name="connsiteY1" fmla="*/ 3401122 h 4427034"/>
              <a:gd name="connsiteX2" fmla="*/ 9220365 w 9978647"/>
              <a:gd name="connsiteY2" fmla="*/ 1282390 h 4427034"/>
              <a:gd name="connsiteX3" fmla="*/ 8272510 w 9978647"/>
              <a:gd name="connsiteY3" fmla="*/ 356839 h 4427034"/>
              <a:gd name="connsiteX4" fmla="*/ 9978647 w 9978647"/>
              <a:gd name="connsiteY4" fmla="*/ 0 h 4427034"/>
              <a:gd name="connsiteX5" fmla="*/ 9978647 w 9978647"/>
              <a:gd name="connsiteY5" fmla="*/ 0 h 4427034"/>
              <a:gd name="connsiteX0" fmla="*/ 37826 w 9839748"/>
              <a:gd name="connsiteY0" fmla="*/ 4427034 h 4427034"/>
              <a:gd name="connsiteX1" fmla="*/ 2390733 w 9839748"/>
              <a:gd name="connsiteY1" fmla="*/ 2910468 h 4427034"/>
              <a:gd name="connsiteX2" fmla="*/ 9081466 w 9839748"/>
              <a:gd name="connsiteY2" fmla="*/ 1282390 h 4427034"/>
              <a:gd name="connsiteX3" fmla="*/ 8133611 w 9839748"/>
              <a:gd name="connsiteY3" fmla="*/ 356839 h 4427034"/>
              <a:gd name="connsiteX4" fmla="*/ 9839748 w 9839748"/>
              <a:gd name="connsiteY4" fmla="*/ 0 h 4427034"/>
              <a:gd name="connsiteX5" fmla="*/ 9839748 w 9839748"/>
              <a:gd name="connsiteY5" fmla="*/ 0 h 4427034"/>
              <a:gd name="connsiteX0" fmla="*/ 68432 w 9870354"/>
              <a:gd name="connsiteY0" fmla="*/ 4427034 h 4427034"/>
              <a:gd name="connsiteX1" fmla="*/ 2421339 w 9870354"/>
              <a:gd name="connsiteY1" fmla="*/ 2910468 h 4427034"/>
              <a:gd name="connsiteX2" fmla="*/ 9112072 w 9870354"/>
              <a:gd name="connsiteY2" fmla="*/ 1282390 h 4427034"/>
              <a:gd name="connsiteX3" fmla="*/ 8164217 w 9870354"/>
              <a:gd name="connsiteY3" fmla="*/ 356839 h 4427034"/>
              <a:gd name="connsiteX4" fmla="*/ 9870354 w 9870354"/>
              <a:gd name="connsiteY4" fmla="*/ 0 h 4427034"/>
              <a:gd name="connsiteX5" fmla="*/ 9870354 w 9870354"/>
              <a:gd name="connsiteY5" fmla="*/ 0 h 4427034"/>
              <a:gd name="connsiteX0" fmla="*/ 38570 w 9840492"/>
              <a:gd name="connsiteY0" fmla="*/ 4427034 h 4427034"/>
              <a:gd name="connsiteX1" fmla="*/ 2391477 w 9840492"/>
              <a:gd name="connsiteY1" fmla="*/ 2910468 h 4427034"/>
              <a:gd name="connsiteX2" fmla="*/ 9249478 w 9840492"/>
              <a:gd name="connsiteY2" fmla="*/ 1237785 h 4427034"/>
              <a:gd name="connsiteX3" fmla="*/ 8134355 w 9840492"/>
              <a:gd name="connsiteY3" fmla="*/ 356839 h 4427034"/>
              <a:gd name="connsiteX4" fmla="*/ 9840492 w 9840492"/>
              <a:gd name="connsiteY4" fmla="*/ 0 h 4427034"/>
              <a:gd name="connsiteX5" fmla="*/ 9840492 w 9840492"/>
              <a:gd name="connsiteY5" fmla="*/ 0 h 4427034"/>
              <a:gd name="connsiteX0" fmla="*/ 38570 w 9840492"/>
              <a:gd name="connsiteY0" fmla="*/ 4427034 h 4427034"/>
              <a:gd name="connsiteX1" fmla="*/ 2391477 w 9840492"/>
              <a:gd name="connsiteY1" fmla="*/ 2910468 h 4427034"/>
              <a:gd name="connsiteX2" fmla="*/ 9249478 w 9840492"/>
              <a:gd name="connsiteY2" fmla="*/ 1237785 h 4427034"/>
              <a:gd name="connsiteX3" fmla="*/ 8134355 w 9840492"/>
              <a:gd name="connsiteY3" fmla="*/ 356839 h 4427034"/>
              <a:gd name="connsiteX4" fmla="*/ 9840492 w 9840492"/>
              <a:gd name="connsiteY4" fmla="*/ 0 h 4427034"/>
              <a:gd name="connsiteX5" fmla="*/ 9840492 w 9840492"/>
              <a:gd name="connsiteY5" fmla="*/ 0 h 4427034"/>
              <a:gd name="connsiteX0" fmla="*/ 38269 w 9840191"/>
              <a:gd name="connsiteY0" fmla="*/ 4427034 h 4427034"/>
              <a:gd name="connsiteX1" fmla="*/ 2391176 w 9840191"/>
              <a:gd name="connsiteY1" fmla="*/ 2910468 h 4427034"/>
              <a:gd name="connsiteX2" fmla="*/ 9182269 w 9840191"/>
              <a:gd name="connsiteY2" fmla="*/ 1215483 h 4427034"/>
              <a:gd name="connsiteX3" fmla="*/ 8134054 w 9840191"/>
              <a:gd name="connsiteY3" fmla="*/ 356839 h 4427034"/>
              <a:gd name="connsiteX4" fmla="*/ 9840191 w 9840191"/>
              <a:gd name="connsiteY4" fmla="*/ 0 h 4427034"/>
              <a:gd name="connsiteX5" fmla="*/ 9840191 w 9840191"/>
              <a:gd name="connsiteY5" fmla="*/ 0 h 4427034"/>
              <a:gd name="connsiteX0" fmla="*/ 0 w 9801922"/>
              <a:gd name="connsiteY0" fmla="*/ 4427034 h 4427034"/>
              <a:gd name="connsiteX1" fmla="*/ 2352907 w 9801922"/>
              <a:gd name="connsiteY1" fmla="*/ 2910468 h 4427034"/>
              <a:gd name="connsiteX2" fmla="*/ 9144000 w 9801922"/>
              <a:gd name="connsiteY2" fmla="*/ 1215483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352907 w 9801922"/>
              <a:gd name="connsiteY1" fmla="*/ 2910468 h 4427034"/>
              <a:gd name="connsiteX2" fmla="*/ 9144000 w 9801922"/>
              <a:gd name="connsiteY2" fmla="*/ 1215483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352907 w 9801922"/>
              <a:gd name="connsiteY1" fmla="*/ 2910468 h 4427034"/>
              <a:gd name="connsiteX2" fmla="*/ 9144000 w 9801922"/>
              <a:gd name="connsiteY2" fmla="*/ 1215483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520175 w 9801922"/>
              <a:gd name="connsiteY1" fmla="*/ 2854712 h 4427034"/>
              <a:gd name="connsiteX2" fmla="*/ 9144000 w 9801922"/>
              <a:gd name="connsiteY2" fmla="*/ 1215483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520175 w 9801922"/>
              <a:gd name="connsiteY1" fmla="*/ 2854712 h 4427034"/>
              <a:gd name="connsiteX2" fmla="*/ 9144000 w 9801922"/>
              <a:gd name="connsiteY2" fmla="*/ 1215483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520175 w 9801922"/>
              <a:gd name="connsiteY1" fmla="*/ 2854712 h 4427034"/>
              <a:gd name="connsiteX2" fmla="*/ 9144000 w 9801922"/>
              <a:gd name="connsiteY2" fmla="*/ 1215483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520175 w 9801922"/>
              <a:gd name="connsiteY1" fmla="*/ 2854712 h 4427034"/>
              <a:gd name="connsiteX2" fmla="*/ 9144000 w 9801922"/>
              <a:gd name="connsiteY2" fmla="*/ 1215483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520175 w 9801922"/>
              <a:gd name="connsiteY1" fmla="*/ 2854712 h 4427034"/>
              <a:gd name="connsiteX2" fmla="*/ 9088244 w 9801922"/>
              <a:gd name="connsiteY2" fmla="*/ 1237785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520175 w 9801922"/>
              <a:gd name="connsiteY1" fmla="*/ 2854712 h 4427034"/>
              <a:gd name="connsiteX2" fmla="*/ 9088244 w 9801922"/>
              <a:gd name="connsiteY2" fmla="*/ 1237785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520175 w 9801922"/>
              <a:gd name="connsiteY1" fmla="*/ 2854712 h 4427034"/>
              <a:gd name="connsiteX2" fmla="*/ 9088244 w 9801922"/>
              <a:gd name="connsiteY2" fmla="*/ 1237785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520175 w 9801922"/>
              <a:gd name="connsiteY1" fmla="*/ 2854712 h 4427034"/>
              <a:gd name="connsiteX2" fmla="*/ 9054790 w 9801922"/>
              <a:gd name="connsiteY2" fmla="*/ 1271239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520175 w 9801922"/>
              <a:gd name="connsiteY1" fmla="*/ 2854712 h 4427034"/>
              <a:gd name="connsiteX2" fmla="*/ 9054790 w 9801922"/>
              <a:gd name="connsiteY2" fmla="*/ 1271239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991493"/>
              <a:gd name="connsiteY0" fmla="*/ 4427045 h 4427045"/>
              <a:gd name="connsiteX1" fmla="*/ 2520175 w 9991493"/>
              <a:gd name="connsiteY1" fmla="*/ 2854723 h 4427045"/>
              <a:gd name="connsiteX2" fmla="*/ 9054790 w 9991493"/>
              <a:gd name="connsiteY2" fmla="*/ 1271250 h 4427045"/>
              <a:gd name="connsiteX3" fmla="*/ 8095785 w 9991493"/>
              <a:gd name="connsiteY3" fmla="*/ 356850 h 4427045"/>
              <a:gd name="connsiteX4" fmla="*/ 9801922 w 9991493"/>
              <a:gd name="connsiteY4" fmla="*/ 11 h 4427045"/>
              <a:gd name="connsiteX5" fmla="*/ 9991493 w 9991493"/>
              <a:gd name="connsiteY5" fmla="*/ 345699 h 4427045"/>
              <a:gd name="connsiteX0" fmla="*/ 0 w 9801922"/>
              <a:gd name="connsiteY0" fmla="*/ 4427034 h 4427034"/>
              <a:gd name="connsiteX1" fmla="*/ 2520175 w 9801922"/>
              <a:gd name="connsiteY1" fmla="*/ 2854712 h 4427034"/>
              <a:gd name="connsiteX2" fmla="*/ 9054790 w 9801922"/>
              <a:gd name="connsiteY2" fmla="*/ 1271239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0" fmla="*/ 0 w 9801922"/>
              <a:gd name="connsiteY0" fmla="*/ 4449337 h 4449337"/>
              <a:gd name="connsiteX1" fmla="*/ 2520175 w 9801922"/>
              <a:gd name="connsiteY1" fmla="*/ 2877015 h 4449337"/>
              <a:gd name="connsiteX2" fmla="*/ 9054790 w 9801922"/>
              <a:gd name="connsiteY2" fmla="*/ 1293542 h 4449337"/>
              <a:gd name="connsiteX3" fmla="*/ 8095785 w 9801922"/>
              <a:gd name="connsiteY3" fmla="*/ 379142 h 4449337"/>
              <a:gd name="connsiteX4" fmla="*/ 9801922 w 9801922"/>
              <a:gd name="connsiteY4" fmla="*/ 0 h 4449337"/>
              <a:gd name="connsiteX0" fmla="*/ 0 w 9801922"/>
              <a:gd name="connsiteY0" fmla="*/ 4449337 h 4449337"/>
              <a:gd name="connsiteX1" fmla="*/ 2520175 w 9801922"/>
              <a:gd name="connsiteY1" fmla="*/ 2877015 h 4449337"/>
              <a:gd name="connsiteX2" fmla="*/ 9054790 w 9801922"/>
              <a:gd name="connsiteY2" fmla="*/ 1293542 h 4449337"/>
              <a:gd name="connsiteX3" fmla="*/ 8095785 w 9801922"/>
              <a:gd name="connsiteY3" fmla="*/ 379142 h 4449337"/>
              <a:gd name="connsiteX4" fmla="*/ 9801922 w 9801922"/>
              <a:gd name="connsiteY4" fmla="*/ 0 h 4449337"/>
              <a:gd name="connsiteX0" fmla="*/ 0 w 9801922"/>
              <a:gd name="connsiteY0" fmla="*/ 4449337 h 4449337"/>
              <a:gd name="connsiteX1" fmla="*/ 2520175 w 9801922"/>
              <a:gd name="connsiteY1" fmla="*/ 2877015 h 4449337"/>
              <a:gd name="connsiteX2" fmla="*/ 9054790 w 9801922"/>
              <a:gd name="connsiteY2" fmla="*/ 1293542 h 4449337"/>
              <a:gd name="connsiteX3" fmla="*/ 8106936 w 9801922"/>
              <a:gd name="connsiteY3" fmla="*/ 390293 h 4449337"/>
              <a:gd name="connsiteX4" fmla="*/ 9801922 w 9801922"/>
              <a:gd name="connsiteY4" fmla="*/ 0 h 4449337"/>
              <a:gd name="connsiteX0" fmla="*/ 0 w 9801922"/>
              <a:gd name="connsiteY0" fmla="*/ 4449337 h 4449337"/>
              <a:gd name="connsiteX1" fmla="*/ 2520175 w 9801922"/>
              <a:gd name="connsiteY1" fmla="*/ 2877015 h 4449337"/>
              <a:gd name="connsiteX2" fmla="*/ 9054790 w 9801922"/>
              <a:gd name="connsiteY2" fmla="*/ 1293542 h 4449337"/>
              <a:gd name="connsiteX3" fmla="*/ 8106936 w 9801922"/>
              <a:gd name="connsiteY3" fmla="*/ 390293 h 4449337"/>
              <a:gd name="connsiteX4" fmla="*/ 9801922 w 9801922"/>
              <a:gd name="connsiteY4" fmla="*/ 0 h 4449337"/>
              <a:gd name="connsiteX0" fmla="*/ 0 w 9801922"/>
              <a:gd name="connsiteY0" fmla="*/ 4449337 h 4449337"/>
              <a:gd name="connsiteX1" fmla="*/ 2520175 w 9801922"/>
              <a:gd name="connsiteY1" fmla="*/ 2877015 h 4449337"/>
              <a:gd name="connsiteX2" fmla="*/ 8987883 w 9801922"/>
              <a:gd name="connsiteY2" fmla="*/ 1293542 h 4449337"/>
              <a:gd name="connsiteX3" fmla="*/ 8106936 w 9801922"/>
              <a:gd name="connsiteY3" fmla="*/ 390293 h 4449337"/>
              <a:gd name="connsiteX4" fmla="*/ 9801922 w 9801922"/>
              <a:gd name="connsiteY4" fmla="*/ 0 h 4449337"/>
              <a:gd name="connsiteX0" fmla="*/ 0 w 9801922"/>
              <a:gd name="connsiteY0" fmla="*/ 4449337 h 4449337"/>
              <a:gd name="connsiteX1" fmla="*/ 2520175 w 9801922"/>
              <a:gd name="connsiteY1" fmla="*/ 2877015 h 4449337"/>
              <a:gd name="connsiteX2" fmla="*/ 8987883 w 9801922"/>
              <a:gd name="connsiteY2" fmla="*/ 1293542 h 4449337"/>
              <a:gd name="connsiteX3" fmla="*/ 8106936 w 9801922"/>
              <a:gd name="connsiteY3" fmla="*/ 390293 h 4449337"/>
              <a:gd name="connsiteX4" fmla="*/ 9801922 w 9801922"/>
              <a:gd name="connsiteY4" fmla="*/ 0 h 4449337"/>
              <a:gd name="connsiteX0" fmla="*/ 0 w 9801922"/>
              <a:gd name="connsiteY0" fmla="*/ 4449337 h 4449337"/>
              <a:gd name="connsiteX1" fmla="*/ 2143982 w 9801922"/>
              <a:gd name="connsiteY1" fmla="*/ 2672521 h 4449337"/>
              <a:gd name="connsiteX2" fmla="*/ 8987883 w 9801922"/>
              <a:gd name="connsiteY2" fmla="*/ 1293542 h 4449337"/>
              <a:gd name="connsiteX3" fmla="*/ 8106936 w 9801922"/>
              <a:gd name="connsiteY3" fmla="*/ 390293 h 4449337"/>
              <a:gd name="connsiteX4" fmla="*/ 9801922 w 9801922"/>
              <a:gd name="connsiteY4" fmla="*/ 0 h 4449337"/>
              <a:gd name="connsiteX0" fmla="*/ 0 w 9801922"/>
              <a:gd name="connsiteY0" fmla="*/ 4449337 h 4449337"/>
              <a:gd name="connsiteX1" fmla="*/ 2143982 w 9801922"/>
              <a:gd name="connsiteY1" fmla="*/ 2672521 h 4449337"/>
              <a:gd name="connsiteX2" fmla="*/ 8327004 w 9801922"/>
              <a:gd name="connsiteY2" fmla="*/ 1551851 h 4449337"/>
              <a:gd name="connsiteX3" fmla="*/ 8106936 w 9801922"/>
              <a:gd name="connsiteY3" fmla="*/ 390293 h 4449337"/>
              <a:gd name="connsiteX4" fmla="*/ 9801922 w 9801922"/>
              <a:gd name="connsiteY4" fmla="*/ 0 h 4449337"/>
              <a:gd name="connsiteX0" fmla="*/ 0 w 9801922"/>
              <a:gd name="connsiteY0" fmla="*/ 4449337 h 4449337"/>
              <a:gd name="connsiteX1" fmla="*/ 2143982 w 9801922"/>
              <a:gd name="connsiteY1" fmla="*/ 2672521 h 4449337"/>
              <a:gd name="connsiteX2" fmla="*/ 8327004 w 9801922"/>
              <a:gd name="connsiteY2" fmla="*/ 1551851 h 4449337"/>
              <a:gd name="connsiteX3" fmla="*/ 8035765 w 9801922"/>
              <a:gd name="connsiteY3" fmla="*/ 863860 h 4449337"/>
              <a:gd name="connsiteX4" fmla="*/ 9801922 w 9801922"/>
              <a:gd name="connsiteY4" fmla="*/ 0 h 4449337"/>
              <a:gd name="connsiteX0" fmla="*/ 0 w 9842592"/>
              <a:gd name="connsiteY0" fmla="*/ 3825091 h 3825091"/>
              <a:gd name="connsiteX1" fmla="*/ 2143982 w 9842592"/>
              <a:gd name="connsiteY1" fmla="*/ 2048275 h 3825091"/>
              <a:gd name="connsiteX2" fmla="*/ 8327004 w 9842592"/>
              <a:gd name="connsiteY2" fmla="*/ 927605 h 3825091"/>
              <a:gd name="connsiteX3" fmla="*/ 8035765 w 9842592"/>
              <a:gd name="connsiteY3" fmla="*/ 239614 h 3825091"/>
              <a:gd name="connsiteX4" fmla="*/ 9842592 w 9842592"/>
              <a:gd name="connsiteY4" fmla="*/ 0 h 3825091"/>
              <a:gd name="connsiteX0" fmla="*/ 0 w 9842592"/>
              <a:gd name="connsiteY0" fmla="*/ 3825422 h 3825422"/>
              <a:gd name="connsiteX1" fmla="*/ 2143982 w 9842592"/>
              <a:gd name="connsiteY1" fmla="*/ 2048606 h 3825422"/>
              <a:gd name="connsiteX2" fmla="*/ 8327004 w 9842592"/>
              <a:gd name="connsiteY2" fmla="*/ 927936 h 3825422"/>
              <a:gd name="connsiteX3" fmla="*/ 8035765 w 9842592"/>
              <a:gd name="connsiteY3" fmla="*/ 239945 h 3825422"/>
              <a:gd name="connsiteX4" fmla="*/ 9842592 w 9842592"/>
              <a:gd name="connsiteY4" fmla="*/ 331 h 3825422"/>
              <a:gd name="connsiteX0" fmla="*/ 0 w 9842592"/>
              <a:gd name="connsiteY0" fmla="*/ 3825422 h 3825422"/>
              <a:gd name="connsiteX1" fmla="*/ 2143982 w 9842592"/>
              <a:gd name="connsiteY1" fmla="*/ 2048606 h 3825422"/>
              <a:gd name="connsiteX2" fmla="*/ 8327004 w 9842592"/>
              <a:gd name="connsiteY2" fmla="*/ 927936 h 3825422"/>
              <a:gd name="connsiteX3" fmla="*/ 8035765 w 9842592"/>
              <a:gd name="connsiteY3" fmla="*/ 239945 h 3825422"/>
              <a:gd name="connsiteX4" fmla="*/ 9842592 w 9842592"/>
              <a:gd name="connsiteY4" fmla="*/ 331 h 3825422"/>
              <a:gd name="connsiteX0" fmla="*/ 0 w 9842592"/>
              <a:gd name="connsiteY0" fmla="*/ 3825422 h 3825422"/>
              <a:gd name="connsiteX1" fmla="*/ 2143982 w 9842592"/>
              <a:gd name="connsiteY1" fmla="*/ 2048606 h 3825422"/>
              <a:gd name="connsiteX2" fmla="*/ 8327004 w 9842592"/>
              <a:gd name="connsiteY2" fmla="*/ 927936 h 3825422"/>
              <a:gd name="connsiteX3" fmla="*/ 8035765 w 9842592"/>
              <a:gd name="connsiteY3" fmla="*/ 239945 h 3825422"/>
              <a:gd name="connsiteX4" fmla="*/ 9842592 w 9842592"/>
              <a:gd name="connsiteY4" fmla="*/ 331 h 3825422"/>
              <a:gd name="connsiteX0" fmla="*/ 0 w 9842592"/>
              <a:gd name="connsiteY0" fmla="*/ 3825422 h 3825422"/>
              <a:gd name="connsiteX1" fmla="*/ 2143982 w 9842592"/>
              <a:gd name="connsiteY1" fmla="*/ 2048606 h 3825422"/>
              <a:gd name="connsiteX2" fmla="*/ 8327004 w 9842592"/>
              <a:gd name="connsiteY2" fmla="*/ 927936 h 3825422"/>
              <a:gd name="connsiteX3" fmla="*/ 8035765 w 9842592"/>
              <a:gd name="connsiteY3" fmla="*/ 239945 h 3825422"/>
              <a:gd name="connsiteX4" fmla="*/ 9842592 w 9842592"/>
              <a:gd name="connsiteY4" fmla="*/ 331 h 3825422"/>
              <a:gd name="connsiteX0" fmla="*/ 0 w 9842592"/>
              <a:gd name="connsiteY0" fmla="*/ 3825469 h 3825469"/>
              <a:gd name="connsiteX1" fmla="*/ 2143982 w 9842592"/>
              <a:gd name="connsiteY1" fmla="*/ 2048653 h 3825469"/>
              <a:gd name="connsiteX2" fmla="*/ 8235498 w 9842592"/>
              <a:gd name="connsiteY2" fmla="*/ 1003323 h 3825469"/>
              <a:gd name="connsiteX3" fmla="*/ 8035765 w 9842592"/>
              <a:gd name="connsiteY3" fmla="*/ 239992 h 3825469"/>
              <a:gd name="connsiteX4" fmla="*/ 9842592 w 9842592"/>
              <a:gd name="connsiteY4" fmla="*/ 378 h 3825469"/>
              <a:gd name="connsiteX0" fmla="*/ 0 w 9842592"/>
              <a:gd name="connsiteY0" fmla="*/ 3825469 h 3825469"/>
              <a:gd name="connsiteX1" fmla="*/ 2143982 w 9842592"/>
              <a:gd name="connsiteY1" fmla="*/ 2048653 h 3825469"/>
              <a:gd name="connsiteX2" fmla="*/ 8235498 w 9842592"/>
              <a:gd name="connsiteY2" fmla="*/ 1003323 h 3825469"/>
              <a:gd name="connsiteX3" fmla="*/ 8035765 w 9842592"/>
              <a:gd name="connsiteY3" fmla="*/ 239992 h 3825469"/>
              <a:gd name="connsiteX4" fmla="*/ 9842592 w 9842592"/>
              <a:gd name="connsiteY4" fmla="*/ 378 h 3825469"/>
              <a:gd name="connsiteX0" fmla="*/ 0 w 9842592"/>
              <a:gd name="connsiteY0" fmla="*/ 3825435 h 3825435"/>
              <a:gd name="connsiteX1" fmla="*/ 2143982 w 9842592"/>
              <a:gd name="connsiteY1" fmla="*/ 2048619 h 3825435"/>
              <a:gd name="connsiteX2" fmla="*/ 8235498 w 9842592"/>
              <a:gd name="connsiteY2" fmla="*/ 949474 h 3825435"/>
              <a:gd name="connsiteX3" fmla="*/ 8035765 w 9842592"/>
              <a:gd name="connsiteY3" fmla="*/ 239958 h 3825435"/>
              <a:gd name="connsiteX4" fmla="*/ 9842592 w 9842592"/>
              <a:gd name="connsiteY4" fmla="*/ 344 h 3825435"/>
              <a:gd name="connsiteX0" fmla="*/ 0 w 9842592"/>
              <a:gd name="connsiteY0" fmla="*/ 3825435 h 3825435"/>
              <a:gd name="connsiteX1" fmla="*/ 2143982 w 9842592"/>
              <a:gd name="connsiteY1" fmla="*/ 2048619 h 3825435"/>
              <a:gd name="connsiteX2" fmla="*/ 8235498 w 9842592"/>
              <a:gd name="connsiteY2" fmla="*/ 949474 h 3825435"/>
              <a:gd name="connsiteX3" fmla="*/ 8035765 w 9842592"/>
              <a:gd name="connsiteY3" fmla="*/ 239958 h 3825435"/>
              <a:gd name="connsiteX4" fmla="*/ 9842592 w 9842592"/>
              <a:gd name="connsiteY4" fmla="*/ 344 h 3825435"/>
              <a:gd name="connsiteX0" fmla="*/ 0 w 9842592"/>
              <a:gd name="connsiteY0" fmla="*/ 3825462 h 3825462"/>
              <a:gd name="connsiteX1" fmla="*/ 2143982 w 9842592"/>
              <a:gd name="connsiteY1" fmla="*/ 2048646 h 3825462"/>
              <a:gd name="connsiteX2" fmla="*/ 8225331 w 9842592"/>
              <a:gd name="connsiteY2" fmla="*/ 992552 h 3825462"/>
              <a:gd name="connsiteX3" fmla="*/ 8035765 w 9842592"/>
              <a:gd name="connsiteY3" fmla="*/ 239985 h 3825462"/>
              <a:gd name="connsiteX4" fmla="*/ 9842592 w 9842592"/>
              <a:gd name="connsiteY4" fmla="*/ 371 h 3825462"/>
              <a:gd name="connsiteX0" fmla="*/ 0 w 9842592"/>
              <a:gd name="connsiteY0" fmla="*/ 3825462 h 3825462"/>
              <a:gd name="connsiteX1" fmla="*/ 2143982 w 9842592"/>
              <a:gd name="connsiteY1" fmla="*/ 2048646 h 3825462"/>
              <a:gd name="connsiteX2" fmla="*/ 8225331 w 9842592"/>
              <a:gd name="connsiteY2" fmla="*/ 992552 h 3825462"/>
              <a:gd name="connsiteX3" fmla="*/ 8035765 w 9842592"/>
              <a:gd name="connsiteY3" fmla="*/ 239985 h 3825462"/>
              <a:gd name="connsiteX4" fmla="*/ 9842592 w 9842592"/>
              <a:gd name="connsiteY4" fmla="*/ 371 h 3825462"/>
              <a:gd name="connsiteX0" fmla="*/ 0 w 9842592"/>
              <a:gd name="connsiteY0" fmla="*/ 3825462 h 3825462"/>
              <a:gd name="connsiteX1" fmla="*/ 2143982 w 9842592"/>
              <a:gd name="connsiteY1" fmla="*/ 2048646 h 3825462"/>
              <a:gd name="connsiteX2" fmla="*/ 8225331 w 9842592"/>
              <a:gd name="connsiteY2" fmla="*/ 992552 h 3825462"/>
              <a:gd name="connsiteX3" fmla="*/ 8035765 w 9842592"/>
              <a:gd name="connsiteY3" fmla="*/ 239985 h 3825462"/>
              <a:gd name="connsiteX4" fmla="*/ 9842592 w 9842592"/>
              <a:gd name="connsiteY4" fmla="*/ 371 h 3825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2592" h="3825462">
                <a:moveTo>
                  <a:pt x="0" y="3825462"/>
                </a:moveTo>
                <a:cubicBezTo>
                  <a:pt x="30990" y="3236972"/>
                  <a:pt x="630750" y="2499273"/>
                  <a:pt x="2143982" y="2048646"/>
                </a:cubicBezTo>
                <a:cubicBezTo>
                  <a:pt x="3657214" y="1598019"/>
                  <a:pt x="6979016" y="1401625"/>
                  <a:pt x="8225331" y="992552"/>
                </a:cubicBezTo>
                <a:cubicBezTo>
                  <a:pt x="9471646" y="583479"/>
                  <a:pt x="7766222" y="405348"/>
                  <a:pt x="8035765" y="239985"/>
                </a:cubicBezTo>
                <a:cubicBezTo>
                  <a:pt x="8305308" y="74622"/>
                  <a:pt x="9358061" y="-6203"/>
                  <a:pt x="9842592" y="371"/>
                </a:cubicBezTo>
              </a:path>
            </a:pathLst>
          </a:custGeom>
          <a:noFill/>
          <a:ln w="47625">
            <a:gradFill>
              <a:gsLst>
                <a:gs pos="100000">
                  <a:srgbClr val="00FFB9"/>
                </a:gs>
                <a:gs pos="0">
                  <a:srgbClr val="00E6DC"/>
                </a:gs>
              </a:gsLst>
              <a:lin ang="5400000" scaled="1"/>
            </a:gra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 W3" charset="0"/>
            </a:endParaRPr>
          </a:p>
        </p:txBody>
      </p:sp>
      <p:sp>
        <p:nvSpPr>
          <p:cNvPr id="83" name="Text Box 90">
            <a:extLst>
              <a:ext uri="{FF2B5EF4-FFF2-40B4-BE49-F238E27FC236}">
                <a16:creationId xmlns:a16="http://schemas.microsoft.com/office/drawing/2014/main" id="{A3BA1C7C-7833-7446-90E2-6D7B35F2E42A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126295" y="1414801"/>
            <a:ext cx="2700000" cy="576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4000" tIns="72000" rIns="144000" bIns="72000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spcBef>
                <a:spcPts val="0"/>
              </a:spcBef>
              <a:defRPr/>
            </a:pPr>
            <a:r>
              <a:rPr lang="en-US" altLang="de-DE" sz="1600" b="1" dirty="0">
                <a:solidFill>
                  <a:srgbClr val="00FFB9"/>
                </a:solidFill>
                <a:latin typeface="+mn-lt"/>
                <a:ea typeface="Arial Unicode MS"/>
              </a:rPr>
              <a:t>Start of the competition</a:t>
            </a:r>
          </a:p>
          <a:p>
            <a:pPr algn="l">
              <a:spcBef>
                <a:spcPts val="0"/>
              </a:spcBef>
              <a:defRPr/>
            </a:pPr>
            <a:r>
              <a:rPr lang="en-US" altLang="de-DE" sz="1200" dirty="0">
                <a:solidFill>
                  <a:srgbClr val="9999A9"/>
                </a:solidFill>
                <a:latin typeface="+mn-lt"/>
                <a:ea typeface="Arial Unicode MS"/>
                <a:cs typeface="Arial" pitchFamily="34" charset="0"/>
              </a:rPr>
              <a:t>August 1, 202</a:t>
            </a:r>
            <a:r>
              <a:rPr lang="cs-CZ" altLang="de-DE" sz="1200" dirty="0">
                <a:solidFill>
                  <a:srgbClr val="9999A9"/>
                </a:solidFill>
                <a:latin typeface="+mn-lt"/>
                <a:ea typeface="Arial Unicode MS"/>
                <a:cs typeface="Arial" pitchFamily="34" charset="0"/>
              </a:rPr>
              <a:t>5</a:t>
            </a:r>
            <a:endParaRPr lang="en-US" altLang="de-DE" sz="1200" dirty="0">
              <a:solidFill>
                <a:srgbClr val="9999A9"/>
              </a:solidFill>
              <a:latin typeface="+mn-lt"/>
              <a:ea typeface="Arial Unicode MS"/>
              <a:cs typeface="Arial" pitchFamily="34" charset="0"/>
            </a:endParaRPr>
          </a:p>
        </p:txBody>
      </p:sp>
      <p:sp>
        <p:nvSpPr>
          <p:cNvPr id="84" name="Text Box 90">
            <a:extLst>
              <a:ext uri="{FF2B5EF4-FFF2-40B4-BE49-F238E27FC236}">
                <a16:creationId xmlns:a16="http://schemas.microsoft.com/office/drawing/2014/main" id="{001B648F-0560-AB4D-A475-68BE11717E9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797749" y="1428348"/>
            <a:ext cx="2340000" cy="822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4000" tIns="72000" rIns="144000" bIns="72000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spcBef>
                <a:spcPts val="0"/>
              </a:spcBef>
              <a:defRPr/>
            </a:pPr>
            <a:r>
              <a:rPr lang="en-US" altLang="de-DE" sz="1600" b="1" dirty="0">
                <a:solidFill>
                  <a:srgbClr val="00FFB9"/>
                </a:solidFill>
                <a:latin typeface="+mn-lt"/>
                <a:ea typeface="Arial Unicode MS"/>
              </a:rPr>
              <a:t>Deadline for submissions</a:t>
            </a:r>
          </a:p>
          <a:p>
            <a:pPr algn="l">
              <a:spcBef>
                <a:spcPts val="0"/>
              </a:spcBef>
              <a:defRPr/>
            </a:pPr>
            <a:r>
              <a:rPr lang="en-US" altLang="de-DE" sz="1200" dirty="0">
                <a:solidFill>
                  <a:srgbClr val="9999A9"/>
                </a:solidFill>
                <a:latin typeface="+mn-lt"/>
                <a:ea typeface="Arial Unicode MS"/>
                <a:cs typeface="Arial" pitchFamily="34" charset="0"/>
              </a:rPr>
              <a:t>November 30, 202</a:t>
            </a:r>
            <a:r>
              <a:rPr lang="cs-CZ" altLang="de-DE" sz="1200" dirty="0">
                <a:solidFill>
                  <a:srgbClr val="9999A9"/>
                </a:solidFill>
                <a:latin typeface="+mn-lt"/>
                <a:ea typeface="Arial Unicode MS"/>
                <a:cs typeface="Arial" pitchFamily="34" charset="0"/>
              </a:rPr>
              <a:t>5</a:t>
            </a:r>
            <a:endParaRPr lang="en-US" altLang="de-DE" sz="1200" dirty="0">
              <a:solidFill>
                <a:srgbClr val="9999A9"/>
              </a:solidFill>
              <a:latin typeface="+mn-lt"/>
              <a:ea typeface="Arial Unicode MS"/>
              <a:cs typeface="Arial" pitchFamily="34" charset="0"/>
            </a:endParaRPr>
          </a:p>
        </p:txBody>
      </p:sp>
      <p:sp>
        <p:nvSpPr>
          <p:cNvPr id="85" name="Text Box 90">
            <a:extLst>
              <a:ext uri="{FF2B5EF4-FFF2-40B4-BE49-F238E27FC236}">
                <a16:creationId xmlns:a16="http://schemas.microsoft.com/office/drawing/2014/main" id="{BEC96CDE-01AC-C543-BA74-DB101DD4838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442250" y="1403865"/>
            <a:ext cx="2379932" cy="86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4000" tIns="72000" rIns="144000" bIns="72000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spcBef>
                <a:spcPts val="0"/>
              </a:spcBef>
              <a:defRPr/>
            </a:pPr>
            <a:r>
              <a:rPr lang="en-US" altLang="de-DE" sz="1600" b="1" dirty="0">
                <a:solidFill>
                  <a:srgbClr val="00FFB9"/>
                </a:solidFill>
                <a:latin typeface="+mn-lt"/>
                <a:ea typeface="Arial Unicode MS"/>
              </a:rPr>
              <a:t>Results announced to winners</a:t>
            </a:r>
          </a:p>
          <a:p>
            <a:pPr marL="0" lvl="1" algn="l">
              <a:spcBef>
                <a:spcPts val="300"/>
              </a:spcBef>
              <a:buClr>
                <a:srgbClr val="3C464B"/>
              </a:buClr>
              <a:defRPr/>
            </a:pPr>
            <a:r>
              <a:rPr lang="en-US" sz="1200" dirty="0">
                <a:solidFill>
                  <a:srgbClr val="9999A9"/>
                </a:solidFill>
                <a:latin typeface="+mn-lt"/>
              </a:rPr>
              <a:t>By January 31, 202</a:t>
            </a:r>
            <a:r>
              <a:rPr lang="cs-CZ" sz="1200" dirty="0">
                <a:solidFill>
                  <a:srgbClr val="9999A9"/>
                </a:solidFill>
                <a:latin typeface="+mn-lt"/>
              </a:rPr>
              <a:t>6</a:t>
            </a:r>
            <a:endParaRPr lang="en-US" sz="1200" dirty="0">
              <a:solidFill>
                <a:srgbClr val="9999A9"/>
              </a:solidFill>
              <a:latin typeface="+mn-lt"/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30916218-0FE7-DA40-850A-7231E8C46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Competition timeline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6CCAFED-DB21-9F42-8899-2CC52FF29F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735936B-C854-8B47-A5D9-DD0428A75F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22" name="Gerade Verbindung 52">
            <a:extLst>
              <a:ext uri="{FF2B5EF4-FFF2-40B4-BE49-F238E27FC236}">
                <a16:creationId xmlns:a16="http://schemas.microsoft.com/office/drawing/2014/main" id="{70D7F7B6-C5FB-8B46-861D-D27C1AD2BF44}"/>
              </a:ext>
            </a:extLst>
          </p:cNvPr>
          <p:cNvCxnSpPr>
            <a:stCxn id="72" idx="0"/>
          </p:cNvCxnSpPr>
          <p:nvPr/>
        </p:nvCxnSpPr>
        <p:spPr bwMode="gray">
          <a:xfrm>
            <a:off x="9586106" y="3480714"/>
            <a:ext cx="518" cy="2695395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rgbClr val="9999A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Gerade Verbindung 52">
            <a:extLst>
              <a:ext uri="{FF2B5EF4-FFF2-40B4-BE49-F238E27FC236}">
                <a16:creationId xmlns:a16="http://schemas.microsoft.com/office/drawing/2014/main" id="{C88757CC-7896-8144-9D17-944234C2263F}"/>
              </a:ext>
            </a:extLst>
          </p:cNvPr>
          <p:cNvCxnSpPr/>
          <p:nvPr/>
        </p:nvCxnSpPr>
        <p:spPr bwMode="gray">
          <a:xfrm>
            <a:off x="5700793" y="4170484"/>
            <a:ext cx="383" cy="2021921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rgbClr val="9999A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Gerade Verbindung 52">
            <a:extLst>
              <a:ext uri="{FF2B5EF4-FFF2-40B4-BE49-F238E27FC236}">
                <a16:creationId xmlns:a16="http://schemas.microsoft.com/office/drawing/2014/main" id="{9A68F6AA-ABA5-FF4F-8DD0-86B83AE99BEC}"/>
              </a:ext>
            </a:extLst>
          </p:cNvPr>
          <p:cNvCxnSpPr/>
          <p:nvPr/>
        </p:nvCxnSpPr>
        <p:spPr bwMode="gray">
          <a:xfrm flipH="1">
            <a:off x="7382193" y="1430007"/>
            <a:ext cx="1663" cy="1993346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rgbClr val="9999A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Gerade Verbindung 52">
            <a:extLst>
              <a:ext uri="{FF2B5EF4-FFF2-40B4-BE49-F238E27FC236}">
                <a16:creationId xmlns:a16="http://schemas.microsoft.com/office/drawing/2014/main" id="{D867D07B-6404-1744-AE60-3955EBA69E18}"/>
              </a:ext>
            </a:extLst>
          </p:cNvPr>
          <p:cNvCxnSpPr/>
          <p:nvPr/>
        </p:nvCxnSpPr>
        <p:spPr bwMode="gray">
          <a:xfrm>
            <a:off x="3766725" y="1439124"/>
            <a:ext cx="0" cy="2315716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rgbClr val="9999A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Gerade Verbindung 27">
            <a:extLst>
              <a:ext uri="{FF2B5EF4-FFF2-40B4-BE49-F238E27FC236}">
                <a16:creationId xmlns:a16="http://schemas.microsoft.com/office/drawing/2014/main" id="{F4890CFC-74CB-9B46-8661-65A754EA8041}"/>
              </a:ext>
            </a:extLst>
          </p:cNvPr>
          <p:cNvCxnSpPr/>
          <p:nvPr/>
        </p:nvCxnSpPr>
        <p:spPr bwMode="gray">
          <a:xfrm flipH="1">
            <a:off x="1107766" y="1414801"/>
            <a:ext cx="18530" cy="3228914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rgbClr val="9999A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7" name="Text Box 90">
            <a:extLst>
              <a:ext uri="{FF2B5EF4-FFF2-40B4-BE49-F238E27FC236}">
                <a16:creationId xmlns:a16="http://schemas.microsoft.com/office/drawing/2014/main" id="{FB7490FA-DDE6-1547-BA4E-5C1AB798117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839855" y="5624559"/>
            <a:ext cx="2340000" cy="576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4000" tIns="72000" rIns="144000" bIns="72000" anchor="b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spcBef>
                <a:spcPts val="0"/>
              </a:spcBef>
              <a:defRPr/>
            </a:pPr>
            <a:r>
              <a:rPr lang="en-US" altLang="de-DE" sz="1600" b="1" dirty="0">
                <a:solidFill>
                  <a:srgbClr val="00FFB9"/>
                </a:solidFill>
                <a:latin typeface="+mn-lt"/>
                <a:ea typeface="Arial Unicode MS"/>
              </a:rPr>
              <a:t>Jury meeting</a:t>
            </a:r>
          </a:p>
          <a:p>
            <a:pPr algn="l">
              <a:spcBef>
                <a:spcPts val="0"/>
              </a:spcBef>
              <a:defRPr/>
            </a:pPr>
            <a:r>
              <a:rPr lang="en-US" altLang="de-DE" sz="1200" dirty="0">
                <a:solidFill>
                  <a:srgbClr val="9999A9"/>
                </a:solidFill>
                <a:latin typeface="+mn-lt"/>
                <a:ea typeface="Arial Unicode MS"/>
                <a:cs typeface="Arial" pitchFamily="34" charset="0"/>
              </a:rPr>
              <a:t>January 16, 202</a:t>
            </a:r>
            <a:r>
              <a:rPr lang="cs-CZ" altLang="de-DE" sz="1200" dirty="0">
                <a:solidFill>
                  <a:srgbClr val="9999A9"/>
                </a:solidFill>
                <a:latin typeface="+mn-lt"/>
                <a:ea typeface="Arial Unicode MS"/>
                <a:cs typeface="Arial" pitchFamily="34" charset="0"/>
              </a:rPr>
              <a:t>6</a:t>
            </a:r>
            <a:endParaRPr lang="en-US" altLang="de-DE" sz="1200" dirty="0">
              <a:solidFill>
                <a:srgbClr val="9999A9"/>
              </a:solidFill>
              <a:latin typeface="+mn-lt"/>
              <a:ea typeface="Arial Unicode MS"/>
              <a:cs typeface="Arial" pitchFamily="34" charset="0"/>
            </a:endParaRPr>
          </a:p>
        </p:txBody>
      </p:sp>
      <p:sp>
        <p:nvSpPr>
          <p:cNvPr id="88" name="Text Box 90">
            <a:extLst>
              <a:ext uri="{FF2B5EF4-FFF2-40B4-BE49-F238E27FC236}">
                <a16:creationId xmlns:a16="http://schemas.microsoft.com/office/drawing/2014/main" id="{2D11EC4E-282F-2B4D-8D99-1AB961B5A16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9590400" y="5353595"/>
            <a:ext cx="2196000" cy="822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4000" tIns="72000" rIns="144000" bIns="72000" anchor="b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spcBef>
                <a:spcPts val="0"/>
              </a:spcBef>
              <a:defRPr/>
            </a:pPr>
            <a:r>
              <a:rPr lang="en-US" altLang="de-DE" sz="1600" b="1" dirty="0">
                <a:solidFill>
                  <a:srgbClr val="00FFB9"/>
                </a:solidFill>
                <a:latin typeface="+mn-lt"/>
                <a:ea typeface="Arial Unicode MS"/>
              </a:rPr>
              <a:t>Ceremony in the Bethlehem Chapel</a:t>
            </a:r>
          </a:p>
          <a:p>
            <a:pPr algn="l">
              <a:spcBef>
                <a:spcPts val="0"/>
              </a:spcBef>
              <a:defRPr/>
            </a:pPr>
            <a:r>
              <a:rPr lang="en-US" sz="1200" dirty="0">
                <a:solidFill>
                  <a:srgbClr val="9999A9"/>
                </a:solidFill>
                <a:latin typeface="+mn-lt"/>
              </a:rPr>
              <a:t>March 1</a:t>
            </a:r>
            <a:r>
              <a:rPr lang="cs-CZ" sz="1200" dirty="0">
                <a:solidFill>
                  <a:srgbClr val="9999A9"/>
                </a:solidFill>
                <a:latin typeface="+mn-lt"/>
              </a:rPr>
              <a:t>1</a:t>
            </a:r>
            <a:r>
              <a:rPr lang="en-US" sz="1200" dirty="0">
                <a:solidFill>
                  <a:srgbClr val="9999A9"/>
                </a:solidFill>
                <a:latin typeface="+mn-lt"/>
              </a:rPr>
              <a:t>, 202</a:t>
            </a:r>
            <a:r>
              <a:rPr lang="cs-CZ" sz="1200" dirty="0">
                <a:solidFill>
                  <a:srgbClr val="9999A9"/>
                </a:solidFill>
                <a:latin typeface="+mn-lt"/>
              </a:rPr>
              <a:t>6</a:t>
            </a:r>
            <a:endParaRPr lang="en-US" sz="1200" dirty="0">
              <a:solidFill>
                <a:srgbClr val="9999A9"/>
              </a:solidFill>
              <a:latin typeface="+mn-lt"/>
            </a:endParaRPr>
          </a:p>
        </p:txBody>
      </p:sp>
      <p:grpSp>
        <p:nvGrpSpPr>
          <p:cNvPr id="58" name="Group 17">
            <a:extLst>
              <a:ext uri="{FF2B5EF4-FFF2-40B4-BE49-F238E27FC236}">
                <a16:creationId xmlns:a16="http://schemas.microsoft.com/office/drawing/2014/main" id="{A7EB058F-FF9B-45F4-A893-185B405E8F14}"/>
              </a:ext>
            </a:extLst>
          </p:cNvPr>
          <p:cNvGrpSpPr/>
          <p:nvPr/>
        </p:nvGrpSpPr>
        <p:grpSpPr>
          <a:xfrm>
            <a:off x="658178" y="3512393"/>
            <a:ext cx="900112" cy="1274439"/>
            <a:chOff x="734378" y="3537591"/>
            <a:chExt cx="900112" cy="1274439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204C759-2AA2-4AF6-AFEF-36DD6AF56E20}"/>
                </a:ext>
              </a:extLst>
            </p:cNvPr>
            <p:cNvSpPr/>
            <p:nvPr/>
          </p:nvSpPr>
          <p:spPr bwMode="auto">
            <a:xfrm>
              <a:off x="734378" y="4552964"/>
              <a:ext cx="900112" cy="259066"/>
            </a:xfrm>
            <a:prstGeom prst="ellipse">
              <a:avLst/>
            </a:prstGeom>
            <a:solidFill>
              <a:srgbClr val="333353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60" name="Group 12">
              <a:extLst>
                <a:ext uri="{FF2B5EF4-FFF2-40B4-BE49-F238E27FC236}">
                  <a16:creationId xmlns:a16="http://schemas.microsoft.com/office/drawing/2014/main" id="{6CA7AD17-037E-42F5-8B63-0AB0C631BE3A}"/>
                </a:ext>
              </a:extLst>
            </p:cNvPr>
            <p:cNvGrpSpPr/>
            <p:nvPr/>
          </p:nvGrpSpPr>
          <p:grpSpPr>
            <a:xfrm>
              <a:off x="794963" y="3537591"/>
              <a:ext cx="778943" cy="1131322"/>
              <a:chOff x="115998" y="4766494"/>
              <a:chExt cx="778943" cy="1131322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E306C5D4-A094-4520-8915-E37F7BDF6488}"/>
                  </a:ext>
                </a:extLst>
              </p:cNvPr>
              <p:cNvSpPr/>
              <p:nvPr/>
            </p:nvSpPr>
            <p:spPr bwMode="auto">
              <a:xfrm>
                <a:off x="268923" y="4905416"/>
                <a:ext cx="495212" cy="495212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en-US" sz="1800" dirty="0">
                  <a:solidFill>
                    <a:schemeClr val="tx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63" name="Freeform 26">
                <a:extLst>
                  <a:ext uri="{FF2B5EF4-FFF2-40B4-BE49-F238E27FC236}">
                    <a16:creationId xmlns:a16="http://schemas.microsoft.com/office/drawing/2014/main" id="{097A8953-1539-4333-9D6C-240F82E7BC9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998" y="4766494"/>
                <a:ext cx="778943" cy="1131322"/>
              </a:xfrm>
              <a:custGeom>
                <a:avLst/>
                <a:gdLst>
                  <a:gd name="T0" fmla="*/ 415 w 831"/>
                  <a:gd name="T1" fmla="*/ 1210 h 1210"/>
                  <a:gd name="T2" fmla="*/ 771 w 831"/>
                  <a:gd name="T3" fmla="*/ 632 h 1210"/>
                  <a:gd name="T4" fmla="*/ 831 w 831"/>
                  <a:gd name="T5" fmla="*/ 416 h 1210"/>
                  <a:gd name="T6" fmla="*/ 415 w 831"/>
                  <a:gd name="T7" fmla="*/ 0 h 1210"/>
                  <a:gd name="T8" fmla="*/ 0 w 831"/>
                  <a:gd name="T9" fmla="*/ 416 h 1210"/>
                  <a:gd name="T10" fmla="*/ 60 w 831"/>
                  <a:gd name="T11" fmla="*/ 632 h 1210"/>
                  <a:gd name="T12" fmla="*/ 415 w 831"/>
                  <a:gd name="T13" fmla="*/ 1210 h 1210"/>
                  <a:gd name="T14" fmla="*/ 415 w 831"/>
                  <a:gd name="T15" fmla="*/ 227 h 1210"/>
                  <a:gd name="T16" fmla="*/ 604 w 831"/>
                  <a:gd name="T17" fmla="*/ 416 h 1210"/>
                  <a:gd name="T18" fmla="*/ 415 w 831"/>
                  <a:gd name="T19" fmla="*/ 605 h 1210"/>
                  <a:gd name="T20" fmla="*/ 226 w 831"/>
                  <a:gd name="T21" fmla="*/ 416 h 1210"/>
                  <a:gd name="T22" fmla="*/ 415 w 831"/>
                  <a:gd name="T23" fmla="*/ 227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210">
                    <a:moveTo>
                      <a:pt x="415" y="1210"/>
                    </a:moveTo>
                    <a:cubicBezTo>
                      <a:pt x="771" y="632"/>
                      <a:pt x="771" y="632"/>
                      <a:pt x="771" y="632"/>
                    </a:cubicBezTo>
                    <a:cubicBezTo>
                      <a:pt x="809" y="569"/>
                      <a:pt x="831" y="495"/>
                      <a:pt x="831" y="416"/>
                    </a:cubicBezTo>
                    <a:cubicBezTo>
                      <a:pt x="831" y="186"/>
                      <a:pt x="645" y="0"/>
                      <a:pt x="415" y="0"/>
                    </a:cubicBezTo>
                    <a:cubicBezTo>
                      <a:pt x="186" y="0"/>
                      <a:pt x="0" y="186"/>
                      <a:pt x="0" y="416"/>
                    </a:cubicBezTo>
                    <a:cubicBezTo>
                      <a:pt x="0" y="495"/>
                      <a:pt x="22" y="569"/>
                      <a:pt x="60" y="632"/>
                    </a:cubicBezTo>
                    <a:lnTo>
                      <a:pt x="415" y="1210"/>
                    </a:lnTo>
                    <a:close/>
                    <a:moveTo>
                      <a:pt x="415" y="227"/>
                    </a:moveTo>
                    <a:cubicBezTo>
                      <a:pt x="520" y="227"/>
                      <a:pt x="604" y="312"/>
                      <a:pt x="604" y="416"/>
                    </a:cubicBezTo>
                    <a:cubicBezTo>
                      <a:pt x="604" y="520"/>
                      <a:pt x="520" y="605"/>
                      <a:pt x="415" y="605"/>
                    </a:cubicBezTo>
                    <a:cubicBezTo>
                      <a:pt x="311" y="605"/>
                      <a:pt x="226" y="520"/>
                      <a:pt x="226" y="416"/>
                    </a:cubicBezTo>
                    <a:cubicBezTo>
                      <a:pt x="226" y="312"/>
                      <a:pt x="311" y="227"/>
                      <a:pt x="415" y="227"/>
                    </a:cubicBezTo>
                    <a:close/>
                  </a:path>
                </a:pathLst>
              </a:custGeom>
              <a:solidFill>
                <a:srgbClr val="E5E5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90" name="Group 77">
            <a:extLst>
              <a:ext uri="{FF2B5EF4-FFF2-40B4-BE49-F238E27FC236}">
                <a16:creationId xmlns:a16="http://schemas.microsoft.com/office/drawing/2014/main" id="{88225A8B-19DC-43D0-B041-89158346EA17}"/>
              </a:ext>
            </a:extLst>
          </p:cNvPr>
          <p:cNvGrpSpPr/>
          <p:nvPr/>
        </p:nvGrpSpPr>
        <p:grpSpPr>
          <a:xfrm>
            <a:off x="3399015" y="3005049"/>
            <a:ext cx="735423" cy="1041261"/>
            <a:chOff x="734378" y="3537591"/>
            <a:chExt cx="900112" cy="1274439"/>
          </a:xfrm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1DB4E81-B331-4F9F-9DD5-F328F4161FB3}"/>
                </a:ext>
              </a:extLst>
            </p:cNvPr>
            <p:cNvSpPr/>
            <p:nvPr/>
          </p:nvSpPr>
          <p:spPr bwMode="auto">
            <a:xfrm>
              <a:off x="734378" y="4552964"/>
              <a:ext cx="900112" cy="259066"/>
            </a:xfrm>
            <a:prstGeom prst="ellipse">
              <a:avLst/>
            </a:prstGeom>
            <a:solidFill>
              <a:srgbClr val="333353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92" name="Group 79">
              <a:extLst>
                <a:ext uri="{FF2B5EF4-FFF2-40B4-BE49-F238E27FC236}">
                  <a16:creationId xmlns:a16="http://schemas.microsoft.com/office/drawing/2014/main" id="{C84CD24D-ABB0-42BD-9ADD-235DE5735D8F}"/>
                </a:ext>
              </a:extLst>
            </p:cNvPr>
            <p:cNvGrpSpPr/>
            <p:nvPr/>
          </p:nvGrpSpPr>
          <p:grpSpPr>
            <a:xfrm>
              <a:off x="794961" y="3537591"/>
              <a:ext cx="778943" cy="1131322"/>
              <a:chOff x="115996" y="4766494"/>
              <a:chExt cx="778943" cy="1131322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7E4EED5D-9B17-472A-B003-61A6C8807C39}"/>
                  </a:ext>
                </a:extLst>
              </p:cNvPr>
              <p:cNvSpPr/>
              <p:nvPr/>
            </p:nvSpPr>
            <p:spPr bwMode="auto">
              <a:xfrm>
                <a:off x="268923" y="4905416"/>
                <a:ext cx="495212" cy="495212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en-US" sz="1800" dirty="0">
                  <a:solidFill>
                    <a:schemeClr val="tx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94" name="Freeform 26">
                <a:extLst>
                  <a:ext uri="{FF2B5EF4-FFF2-40B4-BE49-F238E27FC236}">
                    <a16:creationId xmlns:a16="http://schemas.microsoft.com/office/drawing/2014/main" id="{47F05637-96B2-4B38-ABE0-41A8F370ED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996" y="4766494"/>
                <a:ext cx="778943" cy="1131322"/>
              </a:xfrm>
              <a:custGeom>
                <a:avLst/>
                <a:gdLst>
                  <a:gd name="T0" fmla="*/ 415 w 831"/>
                  <a:gd name="T1" fmla="*/ 1210 h 1210"/>
                  <a:gd name="T2" fmla="*/ 771 w 831"/>
                  <a:gd name="T3" fmla="*/ 632 h 1210"/>
                  <a:gd name="T4" fmla="*/ 831 w 831"/>
                  <a:gd name="T5" fmla="*/ 416 h 1210"/>
                  <a:gd name="T6" fmla="*/ 415 w 831"/>
                  <a:gd name="T7" fmla="*/ 0 h 1210"/>
                  <a:gd name="T8" fmla="*/ 0 w 831"/>
                  <a:gd name="T9" fmla="*/ 416 h 1210"/>
                  <a:gd name="T10" fmla="*/ 60 w 831"/>
                  <a:gd name="T11" fmla="*/ 632 h 1210"/>
                  <a:gd name="T12" fmla="*/ 415 w 831"/>
                  <a:gd name="T13" fmla="*/ 1210 h 1210"/>
                  <a:gd name="T14" fmla="*/ 415 w 831"/>
                  <a:gd name="T15" fmla="*/ 227 h 1210"/>
                  <a:gd name="T16" fmla="*/ 604 w 831"/>
                  <a:gd name="T17" fmla="*/ 416 h 1210"/>
                  <a:gd name="T18" fmla="*/ 415 w 831"/>
                  <a:gd name="T19" fmla="*/ 605 h 1210"/>
                  <a:gd name="T20" fmla="*/ 226 w 831"/>
                  <a:gd name="T21" fmla="*/ 416 h 1210"/>
                  <a:gd name="T22" fmla="*/ 415 w 831"/>
                  <a:gd name="T23" fmla="*/ 227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210">
                    <a:moveTo>
                      <a:pt x="415" y="1210"/>
                    </a:moveTo>
                    <a:cubicBezTo>
                      <a:pt x="771" y="632"/>
                      <a:pt x="771" y="632"/>
                      <a:pt x="771" y="632"/>
                    </a:cubicBezTo>
                    <a:cubicBezTo>
                      <a:pt x="809" y="569"/>
                      <a:pt x="831" y="495"/>
                      <a:pt x="831" y="416"/>
                    </a:cubicBezTo>
                    <a:cubicBezTo>
                      <a:pt x="831" y="186"/>
                      <a:pt x="645" y="0"/>
                      <a:pt x="415" y="0"/>
                    </a:cubicBezTo>
                    <a:cubicBezTo>
                      <a:pt x="186" y="0"/>
                      <a:pt x="0" y="186"/>
                      <a:pt x="0" y="416"/>
                    </a:cubicBezTo>
                    <a:cubicBezTo>
                      <a:pt x="0" y="495"/>
                      <a:pt x="22" y="569"/>
                      <a:pt x="60" y="632"/>
                    </a:cubicBezTo>
                    <a:lnTo>
                      <a:pt x="415" y="1210"/>
                    </a:lnTo>
                    <a:close/>
                    <a:moveTo>
                      <a:pt x="415" y="227"/>
                    </a:moveTo>
                    <a:cubicBezTo>
                      <a:pt x="520" y="227"/>
                      <a:pt x="604" y="312"/>
                      <a:pt x="604" y="416"/>
                    </a:cubicBezTo>
                    <a:cubicBezTo>
                      <a:pt x="604" y="520"/>
                      <a:pt x="520" y="605"/>
                      <a:pt x="415" y="605"/>
                    </a:cubicBezTo>
                    <a:cubicBezTo>
                      <a:pt x="311" y="605"/>
                      <a:pt x="226" y="520"/>
                      <a:pt x="226" y="416"/>
                    </a:cubicBezTo>
                    <a:cubicBezTo>
                      <a:pt x="226" y="312"/>
                      <a:pt x="311" y="227"/>
                      <a:pt x="415" y="227"/>
                    </a:cubicBezTo>
                    <a:close/>
                  </a:path>
                </a:pathLst>
              </a:custGeom>
              <a:solidFill>
                <a:srgbClr val="CCCC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95" name="Group 82">
            <a:extLst>
              <a:ext uri="{FF2B5EF4-FFF2-40B4-BE49-F238E27FC236}">
                <a16:creationId xmlns:a16="http://schemas.microsoft.com/office/drawing/2014/main" id="{3DCBE370-459C-4777-A8F8-B4892CB17D95}"/>
              </a:ext>
            </a:extLst>
          </p:cNvPr>
          <p:cNvGrpSpPr/>
          <p:nvPr/>
        </p:nvGrpSpPr>
        <p:grpSpPr>
          <a:xfrm>
            <a:off x="5324046" y="3412176"/>
            <a:ext cx="735423" cy="1041262"/>
            <a:chOff x="734379" y="3537591"/>
            <a:chExt cx="900112" cy="1274440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FFA55F68-44F1-478E-A16E-15E68A6DDC7F}"/>
                </a:ext>
              </a:extLst>
            </p:cNvPr>
            <p:cNvSpPr/>
            <p:nvPr/>
          </p:nvSpPr>
          <p:spPr bwMode="auto">
            <a:xfrm>
              <a:off x="734379" y="4552965"/>
              <a:ext cx="900112" cy="259066"/>
            </a:xfrm>
            <a:prstGeom prst="ellipse">
              <a:avLst/>
            </a:prstGeom>
            <a:solidFill>
              <a:srgbClr val="333353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97" name="Group 84">
              <a:extLst>
                <a:ext uri="{FF2B5EF4-FFF2-40B4-BE49-F238E27FC236}">
                  <a16:creationId xmlns:a16="http://schemas.microsoft.com/office/drawing/2014/main" id="{AD73D1D9-2B7C-45DD-949D-4E6AEA0850A4}"/>
                </a:ext>
              </a:extLst>
            </p:cNvPr>
            <p:cNvGrpSpPr/>
            <p:nvPr/>
          </p:nvGrpSpPr>
          <p:grpSpPr>
            <a:xfrm>
              <a:off x="794963" y="3537591"/>
              <a:ext cx="778943" cy="1131322"/>
              <a:chOff x="115998" y="4766494"/>
              <a:chExt cx="778943" cy="1131322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B02A10CB-F786-40A3-9FCE-C992C605DCE3}"/>
                  </a:ext>
                </a:extLst>
              </p:cNvPr>
              <p:cNvSpPr/>
              <p:nvPr/>
            </p:nvSpPr>
            <p:spPr bwMode="auto">
              <a:xfrm>
                <a:off x="268923" y="4905416"/>
                <a:ext cx="495212" cy="495212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en-US" sz="1800" dirty="0">
                  <a:solidFill>
                    <a:schemeClr val="tx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99" name="Freeform 26">
                <a:extLst>
                  <a:ext uri="{FF2B5EF4-FFF2-40B4-BE49-F238E27FC236}">
                    <a16:creationId xmlns:a16="http://schemas.microsoft.com/office/drawing/2014/main" id="{D596FD4C-93F5-4A10-AD0E-F8C01CEA7F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998" y="4766494"/>
                <a:ext cx="778943" cy="1131322"/>
              </a:xfrm>
              <a:custGeom>
                <a:avLst/>
                <a:gdLst>
                  <a:gd name="T0" fmla="*/ 415 w 831"/>
                  <a:gd name="T1" fmla="*/ 1210 h 1210"/>
                  <a:gd name="T2" fmla="*/ 771 w 831"/>
                  <a:gd name="T3" fmla="*/ 632 h 1210"/>
                  <a:gd name="T4" fmla="*/ 831 w 831"/>
                  <a:gd name="T5" fmla="*/ 416 h 1210"/>
                  <a:gd name="T6" fmla="*/ 415 w 831"/>
                  <a:gd name="T7" fmla="*/ 0 h 1210"/>
                  <a:gd name="T8" fmla="*/ 0 w 831"/>
                  <a:gd name="T9" fmla="*/ 416 h 1210"/>
                  <a:gd name="T10" fmla="*/ 60 w 831"/>
                  <a:gd name="T11" fmla="*/ 632 h 1210"/>
                  <a:gd name="T12" fmla="*/ 415 w 831"/>
                  <a:gd name="T13" fmla="*/ 1210 h 1210"/>
                  <a:gd name="T14" fmla="*/ 415 w 831"/>
                  <a:gd name="T15" fmla="*/ 227 h 1210"/>
                  <a:gd name="T16" fmla="*/ 604 w 831"/>
                  <a:gd name="T17" fmla="*/ 416 h 1210"/>
                  <a:gd name="T18" fmla="*/ 415 w 831"/>
                  <a:gd name="T19" fmla="*/ 605 h 1210"/>
                  <a:gd name="T20" fmla="*/ 226 w 831"/>
                  <a:gd name="T21" fmla="*/ 416 h 1210"/>
                  <a:gd name="T22" fmla="*/ 415 w 831"/>
                  <a:gd name="T23" fmla="*/ 227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210">
                    <a:moveTo>
                      <a:pt x="415" y="1210"/>
                    </a:moveTo>
                    <a:cubicBezTo>
                      <a:pt x="771" y="632"/>
                      <a:pt x="771" y="632"/>
                      <a:pt x="771" y="632"/>
                    </a:cubicBezTo>
                    <a:cubicBezTo>
                      <a:pt x="809" y="569"/>
                      <a:pt x="831" y="495"/>
                      <a:pt x="831" y="416"/>
                    </a:cubicBezTo>
                    <a:cubicBezTo>
                      <a:pt x="831" y="186"/>
                      <a:pt x="645" y="0"/>
                      <a:pt x="415" y="0"/>
                    </a:cubicBezTo>
                    <a:cubicBezTo>
                      <a:pt x="186" y="0"/>
                      <a:pt x="0" y="186"/>
                      <a:pt x="0" y="416"/>
                    </a:cubicBezTo>
                    <a:cubicBezTo>
                      <a:pt x="0" y="495"/>
                      <a:pt x="22" y="569"/>
                      <a:pt x="60" y="632"/>
                    </a:cubicBezTo>
                    <a:lnTo>
                      <a:pt x="415" y="1210"/>
                    </a:lnTo>
                    <a:close/>
                    <a:moveTo>
                      <a:pt x="415" y="227"/>
                    </a:moveTo>
                    <a:cubicBezTo>
                      <a:pt x="520" y="227"/>
                      <a:pt x="604" y="312"/>
                      <a:pt x="604" y="416"/>
                    </a:cubicBezTo>
                    <a:cubicBezTo>
                      <a:pt x="604" y="520"/>
                      <a:pt x="520" y="605"/>
                      <a:pt x="415" y="605"/>
                    </a:cubicBezTo>
                    <a:cubicBezTo>
                      <a:pt x="311" y="605"/>
                      <a:pt x="226" y="520"/>
                      <a:pt x="226" y="416"/>
                    </a:cubicBezTo>
                    <a:cubicBezTo>
                      <a:pt x="226" y="312"/>
                      <a:pt x="311" y="227"/>
                      <a:pt x="415" y="227"/>
                    </a:cubicBezTo>
                    <a:close/>
                  </a:path>
                </a:pathLst>
              </a:custGeom>
              <a:solidFill>
                <a:srgbClr val="CCCC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100" name="Group 87">
            <a:extLst>
              <a:ext uri="{FF2B5EF4-FFF2-40B4-BE49-F238E27FC236}">
                <a16:creationId xmlns:a16="http://schemas.microsoft.com/office/drawing/2014/main" id="{8721C03A-FA30-4766-B786-0266FF9B0676}"/>
              </a:ext>
            </a:extLst>
          </p:cNvPr>
          <p:cNvGrpSpPr/>
          <p:nvPr/>
        </p:nvGrpSpPr>
        <p:grpSpPr>
          <a:xfrm>
            <a:off x="7118467" y="2648701"/>
            <a:ext cx="541778" cy="852272"/>
            <a:chOff x="805109" y="3537591"/>
            <a:chExt cx="778943" cy="1225360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920D29E7-D1D7-48D7-8F4F-D0B7EE26DCF0}"/>
                </a:ext>
              </a:extLst>
            </p:cNvPr>
            <p:cNvSpPr/>
            <p:nvPr/>
          </p:nvSpPr>
          <p:spPr bwMode="auto">
            <a:xfrm>
              <a:off x="915048" y="4602042"/>
              <a:ext cx="559066" cy="160909"/>
            </a:xfrm>
            <a:prstGeom prst="ellipse">
              <a:avLst/>
            </a:prstGeom>
            <a:solidFill>
              <a:srgbClr val="333353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102" name="Group 89">
              <a:extLst>
                <a:ext uri="{FF2B5EF4-FFF2-40B4-BE49-F238E27FC236}">
                  <a16:creationId xmlns:a16="http://schemas.microsoft.com/office/drawing/2014/main" id="{9FC7D714-96F2-4D88-AF9E-05CB675100F6}"/>
                </a:ext>
              </a:extLst>
            </p:cNvPr>
            <p:cNvGrpSpPr/>
            <p:nvPr/>
          </p:nvGrpSpPr>
          <p:grpSpPr>
            <a:xfrm>
              <a:off x="805109" y="3537591"/>
              <a:ext cx="778943" cy="1131322"/>
              <a:chOff x="126144" y="4766494"/>
              <a:chExt cx="778943" cy="1131322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76A2AE7B-6BB3-498C-BB57-E53DF543E4F9}"/>
                  </a:ext>
                </a:extLst>
              </p:cNvPr>
              <p:cNvSpPr/>
              <p:nvPr/>
            </p:nvSpPr>
            <p:spPr bwMode="auto">
              <a:xfrm>
                <a:off x="268923" y="4905416"/>
                <a:ext cx="495212" cy="495212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en-US" sz="1800" dirty="0">
                  <a:solidFill>
                    <a:schemeClr val="tx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04" name="Freeform 26">
                <a:extLst>
                  <a:ext uri="{FF2B5EF4-FFF2-40B4-BE49-F238E27FC236}">
                    <a16:creationId xmlns:a16="http://schemas.microsoft.com/office/drawing/2014/main" id="{9B293583-5E55-4A26-9267-2F6F98FC98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6144" y="4766494"/>
                <a:ext cx="778943" cy="1131322"/>
              </a:xfrm>
              <a:custGeom>
                <a:avLst/>
                <a:gdLst>
                  <a:gd name="T0" fmla="*/ 415 w 831"/>
                  <a:gd name="T1" fmla="*/ 1210 h 1210"/>
                  <a:gd name="T2" fmla="*/ 771 w 831"/>
                  <a:gd name="T3" fmla="*/ 632 h 1210"/>
                  <a:gd name="T4" fmla="*/ 831 w 831"/>
                  <a:gd name="T5" fmla="*/ 416 h 1210"/>
                  <a:gd name="T6" fmla="*/ 415 w 831"/>
                  <a:gd name="T7" fmla="*/ 0 h 1210"/>
                  <a:gd name="T8" fmla="*/ 0 w 831"/>
                  <a:gd name="T9" fmla="*/ 416 h 1210"/>
                  <a:gd name="T10" fmla="*/ 60 w 831"/>
                  <a:gd name="T11" fmla="*/ 632 h 1210"/>
                  <a:gd name="T12" fmla="*/ 415 w 831"/>
                  <a:gd name="T13" fmla="*/ 1210 h 1210"/>
                  <a:gd name="T14" fmla="*/ 415 w 831"/>
                  <a:gd name="T15" fmla="*/ 227 h 1210"/>
                  <a:gd name="T16" fmla="*/ 604 w 831"/>
                  <a:gd name="T17" fmla="*/ 416 h 1210"/>
                  <a:gd name="T18" fmla="*/ 415 w 831"/>
                  <a:gd name="T19" fmla="*/ 605 h 1210"/>
                  <a:gd name="T20" fmla="*/ 226 w 831"/>
                  <a:gd name="T21" fmla="*/ 416 h 1210"/>
                  <a:gd name="T22" fmla="*/ 415 w 831"/>
                  <a:gd name="T23" fmla="*/ 227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210">
                    <a:moveTo>
                      <a:pt x="415" y="1210"/>
                    </a:moveTo>
                    <a:cubicBezTo>
                      <a:pt x="771" y="632"/>
                      <a:pt x="771" y="632"/>
                      <a:pt x="771" y="632"/>
                    </a:cubicBezTo>
                    <a:cubicBezTo>
                      <a:pt x="809" y="569"/>
                      <a:pt x="831" y="495"/>
                      <a:pt x="831" y="416"/>
                    </a:cubicBezTo>
                    <a:cubicBezTo>
                      <a:pt x="831" y="186"/>
                      <a:pt x="645" y="0"/>
                      <a:pt x="415" y="0"/>
                    </a:cubicBezTo>
                    <a:cubicBezTo>
                      <a:pt x="186" y="0"/>
                      <a:pt x="0" y="186"/>
                      <a:pt x="0" y="416"/>
                    </a:cubicBezTo>
                    <a:cubicBezTo>
                      <a:pt x="0" y="495"/>
                      <a:pt x="22" y="569"/>
                      <a:pt x="60" y="632"/>
                    </a:cubicBezTo>
                    <a:lnTo>
                      <a:pt x="415" y="1210"/>
                    </a:lnTo>
                    <a:close/>
                    <a:moveTo>
                      <a:pt x="415" y="227"/>
                    </a:moveTo>
                    <a:cubicBezTo>
                      <a:pt x="520" y="227"/>
                      <a:pt x="604" y="312"/>
                      <a:pt x="604" y="416"/>
                    </a:cubicBezTo>
                    <a:cubicBezTo>
                      <a:pt x="604" y="520"/>
                      <a:pt x="520" y="605"/>
                      <a:pt x="415" y="605"/>
                    </a:cubicBezTo>
                    <a:cubicBezTo>
                      <a:pt x="311" y="605"/>
                      <a:pt x="226" y="520"/>
                      <a:pt x="226" y="416"/>
                    </a:cubicBezTo>
                    <a:cubicBezTo>
                      <a:pt x="226" y="312"/>
                      <a:pt x="311" y="227"/>
                      <a:pt x="415" y="227"/>
                    </a:cubicBezTo>
                    <a:close/>
                  </a:path>
                </a:pathLst>
              </a:custGeom>
              <a:solidFill>
                <a:srgbClr val="999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105" name="Group 92">
            <a:extLst>
              <a:ext uri="{FF2B5EF4-FFF2-40B4-BE49-F238E27FC236}">
                <a16:creationId xmlns:a16="http://schemas.microsoft.com/office/drawing/2014/main" id="{FDC82DF8-01BD-4578-8B64-F9BCAF7E056F}"/>
              </a:ext>
            </a:extLst>
          </p:cNvPr>
          <p:cNvGrpSpPr/>
          <p:nvPr/>
        </p:nvGrpSpPr>
        <p:grpSpPr>
          <a:xfrm>
            <a:off x="9315543" y="2693848"/>
            <a:ext cx="541778" cy="852272"/>
            <a:chOff x="805109" y="3537591"/>
            <a:chExt cx="778943" cy="1225360"/>
          </a:xfrm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85D07D04-820B-4041-A5B2-797650B8AA01}"/>
                </a:ext>
              </a:extLst>
            </p:cNvPr>
            <p:cNvSpPr/>
            <p:nvPr/>
          </p:nvSpPr>
          <p:spPr bwMode="auto">
            <a:xfrm>
              <a:off x="915048" y="4602042"/>
              <a:ext cx="559066" cy="160909"/>
            </a:xfrm>
            <a:prstGeom prst="ellipse">
              <a:avLst/>
            </a:prstGeom>
            <a:solidFill>
              <a:srgbClr val="333353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107" name="Group 94">
              <a:extLst>
                <a:ext uri="{FF2B5EF4-FFF2-40B4-BE49-F238E27FC236}">
                  <a16:creationId xmlns:a16="http://schemas.microsoft.com/office/drawing/2014/main" id="{9E933FF4-2C07-4554-9635-B8B32E61FFB1}"/>
                </a:ext>
              </a:extLst>
            </p:cNvPr>
            <p:cNvGrpSpPr/>
            <p:nvPr/>
          </p:nvGrpSpPr>
          <p:grpSpPr>
            <a:xfrm>
              <a:off x="805109" y="3537591"/>
              <a:ext cx="778943" cy="1131322"/>
              <a:chOff x="126144" y="4766494"/>
              <a:chExt cx="778943" cy="1131322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18D31875-C177-4CB2-A304-65AE10EEF121}"/>
                  </a:ext>
                </a:extLst>
              </p:cNvPr>
              <p:cNvSpPr/>
              <p:nvPr/>
            </p:nvSpPr>
            <p:spPr bwMode="auto">
              <a:xfrm>
                <a:off x="268923" y="4905416"/>
                <a:ext cx="495212" cy="495212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en-US" sz="1800" dirty="0">
                  <a:solidFill>
                    <a:schemeClr val="tx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09" name="Freeform 26">
                <a:extLst>
                  <a:ext uri="{FF2B5EF4-FFF2-40B4-BE49-F238E27FC236}">
                    <a16:creationId xmlns:a16="http://schemas.microsoft.com/office/drawing/2014/main" id="{B26F2613-3130-43B0-8E5C-C4EEAB0B234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6144" y="4766494"/>
                <a:ext cx="778943" cy="1131322"/>
              </a:xfrm>
              <a:custGeom>
                <a:avLst/>
                <a:gdLst>
                  <a:gd name="T0" fmla="*/ 415 w 831"/>
                  <a:gd name="T1" fmla="*/ 1210 h 1210"/>
                  <a:gd name="T2" fmla="*/ 771 w 831"/>
                  <a:gd name="T3" fmla="*/ 632 h 1210"/>
                  <a:gd name="T4" fmla="*/ 831 w 831"/>
                  <a:gd name="T5" fmla="*/ 416 h 1210"/>
                  <a:gd name="T6" fmla="*/ 415 w 831"/>
                  <a:gd name="T7" fmla="*/ 0 h 1210"/>
                  <a:gd name="T8" fmla="*/ 0 w 831"/>
                  <a:gd name="T9" fmla="*/ 416 h 1210"/>
                  <a:gd name="T10" fmla="*/ 60 w 831"/>
                  <a:gd name="T11" fmla="*/ 632 h 1210"/>
                  <a:gd name="T12" fmla="*/ 415 w 831"/>
                  <a:gd name="T13" fmla="*/ 1210 h 1210"/>
                  <a:gd name="T14" fmla="*/ 415 w 831"/>
                  <a:gd name="T15" fmla="*/ 227 h 1210"/>
                  <a:gd name="T16" fmla="*/ 604 w 831"/>
                  <a:gd name="T17" fmla="*/ 416 h 1210"/>
                  <a:gd name="T18" fmla="*/ 415 w 831"/>
                  <a:gd name="T19" fmla="*/ 605 h 1210"/>
                  <a:gd name="T20" fmla="*/ 226 w 831"/>
                  <a:gd name="T21" fmla="*/ 416 h 1210"/>
                  <a:gd name="T22" fmla="*/ 415 w 831"/>
                  <a:gd name="T23" fmla="*/ 227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210">
                    <a:moveTo>
                      <a:pt x="415" y="1210"/>
                    </a:moveTo>
                    <a:cubicBezTo>
                      <a:pt x="771" y="632"/>
                      <a:pt x="771" y="632"/>
                      <a:pt x="771" y="632"/>
                    </a:cubicBezTo>
                    <a:cubicBezTo>
                      <a:pt x="809" y="569"/>
                      <a:pt x="831" y="495"/>
                      <a:pt x="831" y="416"/>
                    </a:cubicBezTo>
                    <a:cubicBezTo>
                      <a:pt x="831" y="186"/>
                      <a:pt x="645" y="0"/>
                      <a:pt x="415" y="0"/>
                    </a:cubicBezTo>
                    <a:cubicBezTo>
                      <a:pt x="186" y="0"/>
                      <a:pt x="0" y="186"/>
                      <a:pt x="0" y="416"/>
                    </a:cubicBezTo>
                    <a:cubicBezTo>
                      <a:pt x="0" y="495"/>
                      <a:pt x="22" y="569"/>
                      <a:pt x="60" y="632"/>
                    </a:cubicBezTo>
                    <a:lnTo>
                      <a:pt x="415" y="1210"/>
                    </a:lnTo>
                    <a:close/>
                    <a:moveTo>
                      <a:pt x="415" y="227"/>
                    </a:moveTo>
                    <a:cubicBezTo>
                      <a:pt x="520" y="227"/>
                      <a:pt x="604" y="312"/>
                      <a:pt x="604" y="416"/>
                    </a:cubicBezTo>
                    <a:cubicBezTo>
                      <a:pt x="604" y="520"/>
                      <a:pt x="520" y="605"/>
                      <a:pt x="415" y="605"/>
                    </a:cubicBezTo>
                    <a:cubicBezTo>
                      <a:pt x="311" y="605"/>
                      <a:pt x="226" y="520"/>
                      <a:pt x="226" y="416"/>
                    </a:cubicBezTo>
                    <a:cubicBezTo>
                      <a:pt x="226" y="312"/>
                      <a:pt x="311" y="227"/>
                      <a:pt x="415" y="227"/>
                    </a:cubicBezTo>
                    <a:close/>
                  </a:path>
                </a:pathLst>
              </a:custGeom>
              <a:solidFill>
                <a:srgbClr val="999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110" name="Group 97">
            <a:extLst>
              <a:ext uri="{FF2B5EF4-FFF2-40B4-BE49-F238E27FC236}">
                <a16:creationId xmlns:a16="http://schemas.microsoft.com/office/drawing/2014/main" id="{17C4C33B-00D4-4FCD-A855-C3AFEB5AEBB7}"/>
              </a:ext>
            </a:extLst>
          </p:cNvPr>
          <p:cNvGrpSpPr/>
          <p:nvPr/>
        </p:nvGrpSpPr>
        <p:grpSpPr>
          <a:xfrm>
            <a:off x="9719593" y="1686737"/>
            <a:ext cx="318572" cy="501146"/>
            <a:chOff x="805109" y="3537591"/>
            <a:chExt cx="778943" cy="1225360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2C87E847-9A72-449C-A8E0-59AB2DA1197F}"/>
                </a:ext>
              </a:extLst>
            </p:cNvPr>
            <p:cNvSpPr/>
            <p:nvPr/>
          </p:nvSpPr>
          <p:spPr bwMode="auto">
            <a:xfrm>
              <a:off x="915048" y="4602043"/>
              <a:ext cx="559067" cy="160908"/>
            </a:xfrm>
            <a:prstGeom prst="ellipse">
              <a:avLst/>
            </a:prstGeom>
            <a:solidFill>
              <a:srgbClr val="333353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112" name="Group 99">
              <a:extLst>
                <a:ext uri="{FF2B5EF4-FFF2-40B4-BE49-F238E27FC236}">
                  <a16:creationId xmlns:a16="http://schemas.microsoft.com/office/drawing/2014/main" id="{03DBD9F6-9D9F-4D23-BF22-D6CCD7B70BD9}"/>
                </a:ext>
              </a:extLst>
            </p:cNvPr>
            <p:cNvGrpSpPr/>
            <p:nvPr/>
          </p:nvGrpSpPr>
          <p:grpSpPr>
            <a:xfrm>
              <a:off x="805109" y="3537591"/>
              <a:ext cx="778943" cy="1131322"/>
              <a:chOff x="126144" y="4766494"/>
              <a:chExt cx="778943" cy="1131322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BD94EF6D-BFBC-4817-ADB6-F62058127BE5}"/>
                  </a:ext>
                </a:extLst>
              </p:cNvPr>
              <p:cNvSpPr/>
              <p:nvPr/>
            </p:nvSpPr>
            <p:spPr bwMode="auto">
              <a:xfrm>
                <a:off x="268923" y="4905416"/>
                <a:ext cx="495212" cy="495212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en-US" sz="1800" dirty="0">
                  <a:solidFill>
                    <a:schemeClr val="tx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14" name="Freeform 26">
                <a:extLst>
                  <a:ext uri="{FF2B5EF4-FFF2-40B4-BE49-F238E27FC236}">
                    <a16:creationId xmlns:a16="http://schemas.microsoft.com/office/drawing/2014/main" id="{5E02A2A8-D34B-49D9-8346-D0E57A2916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6144" y="4766494"/>
                <a:ext cx="778943" cy="1131322"/>
              </a:xfrm>
              <a:custGeom>
                <a:avLst/>
                <a:gdLst>
                  <a:gd name="T0" fmla="*/ 415 w 831"/>
                  <a:gd name="T1" fmla="*/ 1210 h 1210"/>
                  <a:gd name="T2" fmla="*/ 771 w 831"/>
                  <a:gd name="T3" fmla="*/ 632 h 1210"/>
                  <a:gd name="T4" fmla="*/ 831 w 831"/>
                  <a:gd name="T5" fmla="*/ 416 h 1210"/>
                  <a:gd name="T6" fmla="*/ 415 w 831"/>
                  <a:gd name="T7" fmla="*/ 0 h 1210"/>
                  <a:gd name="T8" fmla="*/ 0 w 831"/>
                  <a:gd name="T9" fmla="*/ 416 h 1210"/>
                  <a:gd name="T10" fmla="*/ 60 w 831"/>
                  <a:gd name="T11" fmla="*/ 632 h 1210"/>
                  <a:gd name="T12" fmla="*/ 415 w 831"/>
                  <a:gd name="T13" fmla="*/ 1210 h 1210"/>
                  <a:gd name="T14" fmla="*/ 415 w 831"/>
                  <a:gd name="T15" fmla="*/ 227 h 1210"/>
                  <a:gd name="T16" fmla="*/ 604 w 831"/>
                  <a:gd name="T17" fmla="*/ 416 h 1210"/>
                  <a:gd name="T18" fmla="*/ 415 w 831"/>
                  <a:gd name="T19" fmla="*/ 605 h 1210"/>
                  <a:gd name="T20" fmla="*/ 226 w 831"/>
                  <a:gd name="T21" fmla="*/ 416 h 1210"/>
                  <a:gd name="T22" fmla="*/ 415 w 831"/>
                  <a:gd name="T23" fmla="*/ 227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210">
                    <a:moveTo>
                      <a:pt x="415" y="1210"/>
                    </a:moveTo>
                    <a:cubicBezTo>
                      <a:pt x="771" y="632"/>
                      <a:pt x="771" y="632"/>
                      <a:pt x="771" y="632"/>
                    </a:cubicBezTo>
                    <a:cubicBezTo>
                      <a:pt x="809" y="569"/>
                      <a:pt x="831" y="495"/>
                      <a:pt x="831" y="416"/>
                    </a:cubicBezTo>
                    <a:cubicBezTo>
                      <a:pt x="831" y="186"/>
                      <a:pt x="645" y="0"/>
                      <a:pt x="415" y="0"/>
                    </a:cubicBezTo>
                    <a:cubicBezTo>
                      <a:pt x="186" y="0"/>
                      <a:pt x="0" y="186"/>
                      <a:pt x="0" y="416"/>
                    </a:cubicBezTo>
                    <a:cubicBezTo>
                      <a:pt x="0" y="495"/>
                      <a:pt x="22" y="569"/>
                      <a:pt x="60" y="632"/>
                    </a:cubicBezTo>
                    <a:lnTo>
                      <a:pt x="415" y="1210"/>
                    </a:lnTo>
                    <a:close/>
                    <a:moveTo>
                      <a:pt x="415" y="227"/>
                    </a:moveTo>
                    <a:cubicBezTo>
                      <a:pt x="520" y="227"/>
                      <a:pt x="604" y="312"/>
                      <a:pt x="604" y="416"/>
                    </a:cubicBezTo>
                    <a:cubicBezTo>
                      <a:pt x="604" y="520"/>
                      <a:pt x="520" y="605"/>
                      <a:pt x="415" y="605"/>
                    </a:cubicBezTo>
                    <a:cubicBezTo>
                      <a:pt x="311" y="605"/>
                      <a:pt x="226" y="520"/>
                      <a:pt x="226" y="416"/>
                    </a:cubicBezTo>
                    <a:cubicBezTo>
                      <a:pt x="226" y="312"/>
                      <a:pt x="311" y="227"/>
                      <a:pt x="415" y="227"/>
                    </a:cubicBezTo>
                    <a:close/>
                  </a:path>
                </a:pathLst>
              </a:custGeom>
              <a:solidFill>
                <a:srgbClr val="6666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115" name="Group 102">
            <a:extLst>
              <a:ext uri="{FF2B5EF4-FFF2-40B4-BE49-F238E27FC236}">
                <a16:creationId xmlns:a16="http://schemas.microsoft.com/office/drawing/2014/main" id="{E6D3AA5F-1E26-4B33-88AC-B5E6F061AEC9}"/>
              </a:ext>
            </a:extLst>
          </p:cNvPr>
          <p:cNvGrpSpPr/>
          <p:nvPr/>
        </p:nvGrpSpPr>
        <p:grpSpPr>
          <a:xfrm>
            <a:off x="10667880" y="2134296"/>
            <a:ext cx="318572" cy="501146"/>
            <a:chOff x="805109" y="3537591"/>
            <a:chExt cx="778943" cy="1225360"/>
          </a:xfrm>
        </p:grpSpPr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AE068974-7E31-4D76-8AD7-6E10F48CA41F}"/>
                </a:ext>
              </a:extLst>
            </p:cNvPr>
            <p:cNvSpPr/>
            <p:nvPr/>
          </p:nvSpPr>
          <p:spPr bwMode="auto">
            <a:xfrm>
              <a:off x="915048" y="4602043"/>
              <a:ext cx="559067" cy="160908"/>
            </a:xfrm>
            <a:prstGeom prst="ellipse">
              <a:avLst/>
            </a:prstGeom>
            <a:solidFill>
              <a:srgbClr val="333353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117" name="Group 104">
              <a:extLst>
                <a:ext uri="{FF2B5EF4-FFF2-40B4-BE49-F238E27FC236}">
                  <a16:creationId xmlns:a16="http://schemas.microsoft.com/office/drawing/2014/main" id="{247D9429-2169-4F1A-9695-53607BBDE8B3}"/>
                </a:ext>
              </a:extLst>
            </p:cNvPr>
            <p:cNvGrpSpPr/>
            <p:nvPr/>
          </p:nvGrpSpPr>
          <p:grpSpPr>
            <a:xfrm>
              <a:off x="805109" y="3537591"/>
              <a:ext cx="778943" cy="1131322"/>
              <a:chOff x="126144" y="4766494"/>
              <a:chExt cx="778943" cy="1131322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1C534355-D89D-4B00-B7A4-8F24EE2BADC3}"/>
                  </a:ext>
                </a:extLst>
              </p:cNvPr>
              <p:cNvSpPr/>
              <p:nvPr/>
            </p:nvSpPr>
            <p:spPr bwMode="auto">
              <a:xfrm>
                <a:off x="268923" y="4905416"/>
                <a:ext cx="495212" cy="495212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en-US" sz="1800" dirty="0">
                  <a:solidFill>
                    <a:schemeClr val="tx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19" name="Freeform 26">
                <a:extLst>
                  <a:ext uri="{FF2B5EF4-FFF2-40B4-BE49-F238E27FC236}">
                    <a16:creationId xmlns:a16="http://schemas.microsoft.com/office/drawing/2014/main" id="{AD155BF2-152B-452D-8DA1-E6673C68CEC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6144" y="4766494"/>
                <a:ext cx="778943" cy="1131322"/>
              </a:xfrm>
              <a:custGeom>
                <a:avLst/>
                <a:gdLst>
                  <a:gd name="T0" fmla="*/ 415 w 831"/>
                  <a:gd name="T1" fmla="*/ 1210 h 1210"/>
                  <a:gd name="T2" fmla="*/ 771 w 831"/>
                  <a:gd name="T3" fmla="*/ 632 h 1210"/>
                  <a:gd name="T4" fmla="*/ 831 w 831"/>
                  <a:gd name="T5" fmla="*/ 416 h 1210"/>
                  <a:gd name="T6" fmla="*/ 415 w 831"/>
                  <a:gd name="T7" fmla="*/ 0 h 1210"/>
                  <a:gd name="T8" fmla="*/ 0 w 831"/>
                  <a:gd name="T9" fmla="*/ 416 h 1210"/>
                  <a:gd name="T10" fmla="*/ 60 w 831"/>
                  <a:gd name="T11" fmla="*/ 632 h 1210"/>
                  <a:gd name="T12" fmla="*/ 415 w 831"/>
                  <a:gd name="T13" fmla="*/ 1210 h 1210"/>
                  <a:gd name="T14" fmla="*/ 415 w 831"/>
                  <a:gd name="T15" fmla="*/ 227 h 1210"/>
                  <a:gd name="T16" fmla="*/ 604 w 831"/>
                  <a:gd name="T17" fmla="*/ 416 h 1210"/>
                  <a:gd name="T18" fmla="*/ 415 w 831"/>
                  <a:gd name="T19" fmla="*/ 605 h 1210"/>
                  <a:gd name="T20" fmla="*/ 226 w 831"/>
                  <a:gd name="T21" fmla="*/ 416 h 1210"/>
                  <a:gd name="T22" fmla="*/ 415 w 831"/>
                  <a:gd name="T23" fmla="*/ 227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210">
                    <a:moveTo>
                      <a:pt x="415" y="1210"/>
                    </a:moveTo>
                    <a:cubicBezTo>
                      <a:pt x="771" y="632"/>
                      <a:pt x="771" y="632"/>
                      <a:pt x="771" y="632"/>
                    </a:cubicBezTo>
                    <a:cubicBezTo>
                      <a:pt x="809" y="569"/>
                      <a:pt x="831" y="495"/>
                      <a:pt x="831" y="416"/>
                    </a:cubicBezTo>
                    <a:cubicBezTo>
                      <a:pt x="831" y="186"/>
                      <a:pt x="645" y="0"/>
                      <a:pt x="415" y="0"/>
                    </a:cubicBezTo>
                    <a:cubicBezTo>
                      <a:pt x="186" y="0"/>
                      <a:pt x="0" y="186"/>
                      <a:pt x="0" y="416"/>
                    </a:cubicBezTo>
                    <a:cubicBezTo>
                      <a:pt x="0" y="495"/>
                      <a:pt x="22" y="569"/>
                      <a:pt x="60" y="632"/>
                    </a:cubicBezTo>
                    <a:lnTo>
                      <a:pt x="415" y="1210"/>
                    </a:lnTo>
                    <a:close/>
                    <a:moveTo>
                      <a:pt x="415" y="227"/>
                    </a:moveTo>
                    <a:cubicBezTo>
                      <a:pt x="520" y="227"/>
                      <a:pt x="604" y="312"/>
                      <a:pt x="604" y="416"/>
                    </a:cubicBezTo>
                    <a:cubicBezTo>
                      <a:pt x="604" y="520"/>
                      <a:pt x="520" y="605"/>
                      <a:pt x="415" y="605"/>
                    </a:cubicBezTo>
                    <a:cubicBezTo>
                      <a:pt x="311" y="605"/>
                      <a:pt x="226" y="520"/>
                      <a:pt x="226" y="416"/>
                    </a:cubicBezTo>
                    <a:cubicBezTo>
                      <a:pt x="226" y="312"/>
                      <a:pt x="311" y="227"/>
                      <a:pt x="415" y="227"/>
                    </a:cubicBezTo>
                    <a:close/>
                  </a:path>
                </a:pathLst>
              </a:custGeom>
              <a:solidFill>
                <a:srgbClr val="6666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6736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>
            <a:extLst>
              <a:ext uri="{FF2B5EF4-FFF2-40B4-BE49-F238E27FC236}">
                <a16:creationId xmlns:a16="http://schemas.microsoft.com/office/drawing/2014/main" id="{EF7BA6B8-2D49-49EE-AA38-401584ACB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solidFill>
                  <a:schemeClr val="tx1"/>
                </a:solidFill>
              </a:rPr>
              <a:t>Contact</a:t>
            </a:r>
            <a:endParaRPr lang="cs-CZ" sz="5400" dirty="0">
              <a:solidFill>
                <a:schemeClr val="tx1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7D86EBFB-CE6A-4758-896A-AAD8E1D08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DEC03887-CC62-463B-9CCE-729F072DFB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15EBE321-CBB1-4E91-BD14-37C8D44326FB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8C0B1B3-7902-4A0F-A274-1F5878B8197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86400" y="2396849"/>
            <a:ext cx="9215438" cy="3409950"/>
          </a:xfrm>
        </p:spPr>
        <p:txBody>
          <a:bodyPr/>
          <a:lstStyle/>
          <a:p>
            <a:pPr marL="0" lvl="1" indent="0">
              <a:buNone/>
            </a:pPr>
            <a:r>
              <a:rPr lang="en-US" dirty="0"/>
              <a:t>Rules, categories, registration: </a:t>
            </a:r>
            <a:r>
              <a:rPr lang="en-US" dirty="0">
                <a:hlinkClick r:id="rId2"/>
              </a:rPr>
              <a:t>www.cenasiemens.cz</a:t>
            </a:r>
            <a:endParaRPr lang="en-US" dirty="0"/>
          </a:p>
          <a:p>
            <a:pPr marL="0" lvl="1" indent="0">
              <a:buNone/>
            </a:pPr>
            <a:r>
              <a:rPr lang="en-US" dirty="0"/>
              <a:t>E-mail: </a:t>
            </a:r>
            <a:r>
              <a:rPr lang="en-US" dirty="0">
                <a:hlinkClick r:id="rId3"/>
              </a:rPr>
              <a:t>cenasiemens.cz@siemens.com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pPr marL="0" lvl="1" indent="0">
              <a:buNone/>
            </a:pPr>
            <a:r>
              <a:rPr lang="en-US" dirty="0"/>
              <a:t>Ing. Jaroslava Tomaskova</a:t>
            </a:r>
          </a:p>
          <a:p>
            <a:r>
              <a:rPr lang="en-US" dirty="0"/>
              <a:t>MarCom Project Manager</a:t>
            </a:r>
          </a:p>
          <a:p>
            <a:r>
              <a:rPr lang="en-US" dirty="0"/>
              <a:t>Communications</a:t>
            </a:r>
          </a:p>
          <a:p>
            <a:pPr marL="0" lvl="1" indent="0">
              <a:buNone/>
            </a:pPr>
            <a:r>
              <a:rPr lang="en-US" dirty="0"/>
              <a:t>Mobil: +420 733 140 240</a:t>
            </a:r>
          </a:p>
          <a:p>
            <a:pPr marL="0" lvl="1" indent="0">
              <a:buNone/>
            </a:pPr>
            <a:r>
              <a:rPr lang="en-US" dirty="0"/>
              <a:t>E-mail: </a:t>
            </a:r>
            <a:r>
              <a:rPr lang="en-US" dirty="0">
                <a:hlinkClick r:id="rId4"/>
              </a:rPr>
              <a:t>jaroslava.tomaskova@siemens.com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401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U0RTAw5Ql347qeeRnL5r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9QIwiJAsUrr4L0VR2fzV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U0RTAw5Ql347qeeRnL5r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9QIwiJAsUrr4L0VR2fzV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U0RTAw5Ql347qeeRnL5r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9QIwiJAsUrr4L0VR2fzV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Black">
      <a:srgbClr val="000000"/>
    </a:custClr>
    <a:custClr name="Light Sand">
      <a:srgbClr val="F3F3F0"/>
    </a:custClr>
    <a:custClr name="Siemens Petrol">
      <a:srgbClr val="009999"/>
    </a:custClr>
    <a:custClr name="Soft Green">
      <a:srgbClr val="00D7A0"/>
    </a:custClr>
    <a:custClr name="Soft Blue">
      <a:srgbClr val="00BEDC"/>
    </a:custClr>
    <a:custClr name="Bright Blue">
      <a:srgbClr val="0087BE"/>
    </a:custClr>
    <a:custClr name="Dark Blue">
      <a:srgbClr val="00557C"/>
    </a:custClr>
    <a:custClr name="Deep Blue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4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Siemens Petrol | 0 153 153">
      <a:srgbClr val="009999"/>
    </a:custClr>
    <a:custClr name="No color">
      <a:srgbClr val="FFFFFF"/>
    </a:custClr>
    <a:custClr name="Dark Blue | 0 85 124">
      <a:srgbClr val="00557C"/>
    </a:custClr>
    <a:custClr name="Dark Green | 0 100 110">
      <a:srgbClr val="00646E"/>
    </a:custClr>
    <a:custClr name="Dark Sand | 170 170 150">
      <a:srgbClr val="AAAA96"/>
    </a:custClr>
    <a:custClr name="Deep Blue | 0 0 40">
      <a:srgbClr val="000028"/>
    </a:custClr>
    <a:custClr name="Deep Blue 40% (Gray) | 153 153 169">
      <a:srgbClr val="9999A9"/>
    </a:custClr>
    <a:custClr name="Dark Purple | 80 0 120">
      <a:srgbClr val="500078"/>
    </a:custClr>
    <a:custClr name="Dark Orange | 236 102 2">
      <a:srgbClr val="EC6602"/>
    </a:custClr>
    <a:custClr name="Red | 239 1 55">
      <a:srgbClr val="EF0137"/>
    </a:custClr>
    <a:custClr name="Deep Blue | 0 0 40">
      <a:srgbClr val="000028"/>
    </a:custClr>
    <a:custClr name="No color">
      <a:srgbClr val="FFFFFF"/>
    </a:custClr>
    <a:custClr name="Blue | 0 135 190">
      <a:srgbClr val="0087BE"/>
    </a:custClr>
    <a:custClr name="Green | 0 175 142">
      <a:srgbClr val="00AF8E"/>
    </a:custClr>
    <a:custClr name="Soft Sand | 197 197 184">
      <a:srgbClr val="C5C5B8"/>
    </a:custClr>
    <a:custClr name="Deep Blue 80% | 51 51 83">
      <a:srgbClr val="333353"/>
    </a:custClr>
    <a:custClr name="Deep Blue 20% (Soft Gray) | 204 204 212">
      <a:srgbClr val="CCCCD4"/>
    </a:custClr>
    <a:custClr name="Purple | 170 50 190">
      <a:srgbClr val="AA32BE"/>
    </a:custClr>
    <a:custClr name="Orange | 255 144 0">
      <a:srgbClr val="FF9000"/>
    </a:custClr>
    <a:custClr name="Soft Red | 254 131 137">
      <a:srgbClr val="FE8389"/>
    </a:custClr>
    <a:custClr name="Light Sand | 243 243 240">
      <a:srgbClr val="F3F3F0"/>
    </a:custClr>
    <a:custClr name="No color">
      <a:srgbClr val="FFFFFF"/>
    </a:custClr>
    <a:custClr name="Soft Blue | 0 190 220">
      <a:srgbClr val="00BEDC"/>
    </a:custClr>
    <a:custClr name="Soft Green | 0 215 160">
      <a:srgbClr val="00D7A0"/>
    </a:custClr>
    <a:custClr name="Bright Sand | 223 223 217">
      <a:srgbClr val="DFDFD9"/>
    </a:custClr>
    <a:custClr name="Deep Blue 60% (Dark Gray) | 102 102 126">
      <a:srgbClr val="66667E"/>
    </a:custClr>
    <a:custClr name="Deep Blue 10% (Light Gray) | 229 229 233">
      <a:srgbClr val="E5E5E9"/>
    </a:custClr>
    <a:custClr name="Yellow | 255 215 50">
      <a:srgbClr val="FFD732"/>
    </a:custClr>
    <a:custClr name="Bold Green">
      <a:srgbClr val="00FFB9"/>
    </a:custClr>
    <a:custClr name="Bold Blue">
      <a:srgbClr val="00E6DC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5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Siemens Petrol | 0 153 153">
      <a:srgbClr val="009999"/>
    </a:custClr>
    <a:custClr name="No color">
      <a:srgbClr val="FFFFFF"/>
    </a:custClr>
    <a:custClr name="Dark Blue | 0 85 124">
      <a:srgbClr val="00557C"/>
    </a:custClr>
    <a:custClr name="Dark Green | 0 100 110">
      <a:srgbClr val="00646E"/>
    </a:custClr>
    <a:custClr name="Dark Sand | 170 170 150">
      <a:srgbClr val="AAAA96"/>
    </a:custClr>
    <a:custClr name="Deep Blue | 0 0 40">
      <a:srgbClr val="000028"/>
    </a:custClr>
    <a:custClr name="Deep Blue 40% (Gray) | 153 153 169">
      <a:srgbClr val="9999A9"/>
    </a:custClr>
    <a:custClr name="Dark Purple | 80 0 120">
      <a:srgbClr val="500078"/>
    </a:custClr>
    <a:custClr name="Dark Orange | 236 102 2">
      <a:srgbClr val="EC6602"/>
    </a:custClr>
    <a:custClr name="Red | 239 1 55">
      <a:srgbClr val="EF0137"/>
    </a:custClr>
    <a:custClr name="Deep Blue | 0 0 40">
      <a:srgbClr val="000028"/>
    </a:custClr>
    <a:custClr name="No color">
      <a:srgbClr val="FFFFFF"/>
    </a:custClr>
    <a:custClr name="Blue | 0 135 190">
      <a:srgbClr val="0087BE"/>
    </a:custClr>
    <a:custClr name="Green | 0 175 142">
      <a:srgbClr val="00AF8E"/>
    </a:custClr>
    <a:custClr name="Soft Sand | 197 197 184">
      <a:srgbClr val="C5C5B8"/>
    </a:custClr>
    <a:custClr name="Deep Blue 80% | 51 51 83">
      <a:srgbClr val="333353"/>
    </a:custClr>
    <a:custClr name="Deep Blue 20% (Soft Gray) | 204 204 212">
      <a:srgbClr val="CCCCD4"/>
    </a:custClr>
    <a:custClr name="Purple | 170 50 190">
      <a:srgbClr val="AA32BE"/>
    </a:custClr>
    <a:custClr name="Orange | 255 144 0">
      <a:srgbClr val="FF9000"/>
    </a:custClr>
    <a:custClr name="Soft Red | 254 131 137">
      <a:srgbClr val="FE8389"/>
    </a:custClr>
    <a:custClr name="Light Sand | 243 243 240">
      <a:srgbClr val="F3F3F0"/>
    </a:custClr>
    <a:custClr name="No color">
      <a:srgbClr val="FFFFFF"/>
    </a:custClr>
    <a:custClr name="Soft Blue | 0 190 220">
      <a:srgbClr val="00BEDC"/>
    </a:custClr>
    <a:custClr name="Soft Green | 0 215 160">
      <a:srgbClr val="00D7A0"/>
    </a:custClr>
    <a:custClr name="Bright Sand | 223 223 217">
      <a:srgbClr val="DFDFD9"/>
    </a:custClr>
    <a:custClr name="Deep Blue 60% (Dark Gray) | 102 102 126">
      <a:srgbClr val="66667E"/>
    </a:custClr>
    <a:custClr name="Deep Blue 10% (Light Gray) | 229 229 233">
      <a:srgbClr val="E5E5E9"/>
    </a:custClr>
    <a:custClr name="Yellow | 255 215 50">
      <a:srgbClr val="FFD732"/>
    </a:custClr>
    <a:custClr name="Bold Green">
      <a:srgbClr val="00FFB9"/>
    </a:custClr>
    <a:custClr name="Bold Blue">
      <a:srgbClr val="00E6DC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Black">
      <a:srgbClr val="000000"/>
    </a:custClr>
    <a:custClr name="Light Sand">
      <a:srgbClr val="F3F3F0"/>
    </a:custClr>
    <a:custClr name="Siemens Petrol">
      <a:srgbClr val="009999"/>
    </a:custClr>
    <a:custClr name="Soft Green">
      <a:srgbClr val="00D7A0"/>
    </a:custClr>
    <a:custClr name="Soft Blue">
      <a:srgbClr val="00BEDC"/>
    </a:custClr>
    <a:custClr name="Bright Blue">
      <a:srgbClr val="0087BE"/>
    </a:custClr>
    <a:custClr name="Dark Blue">
      <a:srgbClr val="00557C"/>
    </a:custClr>
    <a:custClr name="Deep Blue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Black">
      <a:srgbClr val="000000"/>
    </a:custClr>
    <a:custClr name="Light Sand">
      <a:srgbClr val="F3F3F0"/>
    </a:custClr>
    <a:custClr name="Siemens Petrol">
      <a:srgbClr val="009999"/>
    </a:custClr>
    <a:custClr name="Soft Green">
      <a:srgbClr val="00D7A0"/>
    </a:custClr>
    <a:custClr name="Soft Blue">
      <a:srgbClr val="00BEDC"/>
    </a:custClr>
    <a:custClr name="Bright Blue">
      <a:srgbClr val="0087BE"/>
    </a:custClr>
    <a:custClr name="Dark Blue">
      <a:srgbClr val="00557C"/>
    </a:custClr>
    <a:custClr name="Deep Blue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a59b6cd5-d141-4a33-8bf1-0ca04484304f}" enabled="1" method="Standard" siteId="{38ae3bcd-9579-4fd4-adda-b42e1495d55a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522</Words>
  <Application>Microsoft Office PowerPoint</Application>
  <PresentationFormat>Widescreen</PresentationFormat>
  <Paragraphs>78</Paragraphs>
  <Slides>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Arial</vt:lpstr>
      <vt:lpstr>Arial Unicode MS</vt:lpstr>
      <vt:lpstr>Calibri</vt:lpstr>
      <vt:lpstr>Wingdings</vt:lpstr>
      <vt:lpstr>ヒラギノ角ゴ Pro W3</vt:lpstr>
      <vt:lpstr>1_Siemens 2020</vt:lpstr>
      <vt:lpstr>14_Siemens 2020</vt:lpstr>
      <vt:lpstr>15_Siemens 2020</vt:lpstr>
      <vt:lpstr>2_Siemens 2020</vt:lpstr>
      <vt:lpstr>3_Siemens 2020</vt:lpstr>
      <vt:lpstr>think-cell Folie</vt:lpstr>
      <vt:lpstr>PowerPoint Presentation</vt:lpstr>
      <vt:lpstr>Werner von Siemens Award About competition</vt:lpstr>
      <vt:lpstr>Werner von Siemens Award in figures</vt:lpstr>
      <vt:lpstr>Categories and Prizes</vt:lpstr>
      <vt:lpstr>Competition timeline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Dolezalova, Adriana (RC-CZ CM MC)</dc:creator>
  <cp:lastModifiedBy>Tomášková, Jaroslava (RC-CZ CM MC)</cp:lastModifiedBy>
  <cp:revision>69</cp:revision>
  <dcterms:created xsi:type="dcterms:W3CDTF">2021-09-27T09:19:59Z</dcterms:created>
  <dcterms:modified xsi:type="dcterms:W3CDTF">2025-06-23T08:55:36Z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59b6cd5-d141-4a33-8bf1-0ca04484304f_Enabled">
    <vt:lpwstr>true</vt:lpwstr>
  </property>
  <property fmtid="{D5CDD505-2E9C-101B-9397-08002B2CF9AE}" pid="3" name="MSIP_Label_a59b6cd5-d141-4a33-8bf1-0ca04484304f_SetDate">
    <vt:lpwstr>2021-10-18T10:04:11Z</vt:lpwstr>
  </property>
  <property fmtid="{D5CDD505-2E9C-101B-9397-08002B2CF9AE}" pid="4" name="MSIP_Label_a59b6cd5-d141-4a33-8bf1-0ca04484304f_Method">
    <vt:lpwstr>Standard</vt:lpwstr>
  </property>
  <property fmtid="{D5CDD505-2E9C-101B-9397-08002B2CF9AE}" pid="5" name="MSIP_Label_a59b6cd5-d141-4a33-8bf1-0ca04484304f_Name">
    <vt:lpwstr>restricted-default</vt:lpwstr>
  </property>
  <property fmtid="{D5CDD505-2E9C-101B-9397-08002B2CF9AE}" pid="6" name="MSIP_Label_a59b6cd5-d141-4a33-8bf1-0ca04484304f_SiteId">
    <vt:lpwstr>38ae3bcd-9579-4fd4-adda-b42e1495d55a</vt:lpwstr>
  </property>
  <property fmtid="{D5CDD505-2E9C-101B-9397-08002B2CF9AE}" pid="7" name="MSIP_Label_a59b6cd5-d141-4a33-8bf1-0ca04484304f_ActionId">
    <vt:lpwstr>5b2750e4-2a63-487c-97a4-a32d59c48b61</vt:lpwstr>
  </property>
  <property fmtid="{D5CDD505-2E9C-101B-9397-08002B2CF9AE}" pid="8" name="MSIP_Label_a59b6cd5-d141-4a33-8bf1-0ca04484304f_ContentBits">
    <vt:lpwstr>0</vt:lpwstr>
  </property>
  <property fmtid="{D5CDD505-2E9C-101B-9397-08002B2CF9AE}" pid="9" name="Document_Confidentiality">
    <vt:lpwstr>Restricted</vt:lpwstr>
  </property>
</Properties>
</file>