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07" r:id="rId5"/>
    <p:sldMasterId id="2147483762" r:id="rId6"/>
  </p:sldMasterIdLst>
  <p:notesMasterIdLst>
    <p:notesMasterId r:id="rId13"/>
  </p:notesMasterIdLst>
  <p:sldIdLst>
    <p:sldId id="2134804593" r:id="rId7"/>
    <p:sldId id="1231" r:id="rId8"/>
    <p:sldId id="1298" r:id="rId9"/>
    <p:sldId id="1297" r:id="rId10"/>
    <p:sldId id="1201" r:id="rId11"/>
    <p:sldId id="2134804592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B3A2FA-2B7E-24A3-63F4-44EBB786052B}" name="Tomášková, Jaroslava (RC-CZ CM MC)" initials="JT" userId="S::jaroslava.tomaskova@siemens.com::7f127cb5-8c15-4dc9-a9be-0ea9f9a0292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DAAD90-2728-441A-9E7C-004057D69A59}" v="1" dt="2026-08-11T09:10:15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ášková, Jaroslava (RC-CZ CM MC)" userId="7f127cb5-8c15-4dc9-a9be-0ea9f9a0292a" providerId="ADAL" clId="{82C642C0-36F8-4304-A7D7-F82AF5E6830B}"/>
    <pc:docChg chg="undo custSel modSld delMainMaster modMainMaster">
      <pc:chgData name="Tomášková, Jaroslava (RC-CZ CM MC)" userId="7f127cb5-8c15-4dc9-a9be-0ea9f9a0292a" providerId="ADAL" clId="{82C642C0-36F8-4304-A7D7-F82AF5E6830B}" dt="2026-08-11T09:11:50.904" v="98" actId="20577"/>
      <pc:docMkLst>
        <pc:docMk/>
      </pc:docMkLst>
      <pc:sldChg chg="modSp mod">
        <pc:chgData name="Tomášková, Jaroslava (RC-CZ CM MC)" userId="7f127cb5-8c15-4dc9-a9be-0ea9f9a0292a" providerId="ADAL" clId="{82C642C0-36F8-4304-A7D7-F82AF5E6830B}" dt="2026-08-11T09:11:50.904" v="98" actId="20577"/>
        <pc:sldMkLst>
          <pc:docMk/>
          <pc:sldMk cId="3976736000" sldId="1201"/>
        </pc:sldMkLst>
        <pc:spChg chg="mod">
          <ac:chgData name="Tomášková, Jaroslava (RC-CZ CM MC)" userId="7f127cb5-8c15-4dc9-a9be-0ea9f9a0292a" providerId="ADAL" clId="{82C642C0-36F8-4304-A7D7-F82AF5E6830B}" dt="2026-08-11T09:11:33.981" v="88" actId="20577"/>
          <ac:spMkLst>
            <pc:docMk/>
            <pc:sldMk cId="3976736000" sldId="1201"/>
            <ac:spMk id="83" creationId="{A3BA1C7C-7833-7446-90E2-6D7B35F2E42A}"/>
          </ac:spMkLst>
        </pc:spChg>
        <pc:spChg chg="mod">
          <ac:chgData name="Tomášková, Jaroslava (RC-CZ CM MC)" userId="7f127cb5-8c15-4dc9-a9be-0ea9f9a0292a" providerId="ADAL" clId="{82C642C0-36F8-4304-A7D7-F82AF5E6830B}" dt="2026-08-11T09:11:37.508" v="90" actId="20577"/>
          <ac:spMkLst>
            <pc:docMk/>
            <pc:sldMk cId="3976736000" sldId="1201"/>
            <ac:spMk id="84" creationId="{001B648F-0560-AB4D-A475-68BE11717E9F}"/>
          </ac:spMkLst>
        </pc:spChg>
        <pc:spChg chg="mod">
          <ac:chgData name="Tomášková, Jaroslava (RC-CZ CM MC)" userId="7f127cb5-8c15-4dc9-a9be-0ea9f9a0292a" providerId="ADAL" clId="{82C642C0-36F8-4304-A7D7-F82AF5E6830B}" dt="2026-08-11T09:11:44.788" v="94" actId="20577"/>
          <ac:spMkLst>
            <pc:docMk/>
            <pc:sldMk cId="3976736000" sldId="1201"/>
            <ac:spMk id="85" creationId="{BEC96CDE-01AC-C543-BA74-DB101DD48383}"/>
          </ac:spMkLst>
        </pc:spChg>
        <pc:spChg chg="mod">
          <ac:chgData name="Tomášková, Jaroslava (RC-CZ CM MC)" userId="7f127cb5-8c15-4dc9-a9be-0ea9f9a0292a" providerId="ADAL" clId="{82C642C0-36F8-4304-A7D7-F82AF5E6830B}" dt="2026-08-11T09:11:41.509" v="92" actId="20577"/>
          <ac:spMkLst>
            <pc:docMk/>
            <pc:sldMk cId="3976736000" sldId="1201"/>
            <ac:spMk id="87" creationId="{FB7490FA-DDE6-1547-BA4E-5C1AB7981174}"/>
          </ac:spMkLst>
        </pc:spChg>
        <pc:spChg chg="mod">
          <ac:chgData name="Tomášková, Jaroslava (RC-CZ CM MC)" userId="7f127cb5-8c15-4dc9-a9be-0ea9f9a0292a" providerId="ADAL" clId="{82C642C0-36F8-4304-A7D7-F82AF5E6830B}" dt="2026-08-11T09:11:50.904" v="98" actId="20577"/>
          <ac:spMkLst>
            <pc:docMk/>
            <pc:sldMk cId="3976736000" sldId="1201"/>
            <ac:spMk id="88" creationId="{2D11EC4E-282F-2B4D-8D99-1AB961B5A167}"/>
          </ac:spMkLst>
        </pc:spChg>
      </pc:sldChg>
      <pc:sldChg chg="modSp mod">
        <pc:chgData name="Tomášková, Jaroslava (RC-CZ CM MC)" userId="7f127cb5-8c15-4dc9-a9be-0ea9f9a0292a" providerId="ADAL" clId="{82C642C0-36F8-4304-A7D7-F82AF5E6830B}" dt="2026-08-11T09:08:38.929" v="13" actId="20577"/>
        <pc:sldMkLst>
          <pc:docMk/>
          <pc:sldMk cId="4177950680" sldId="1231"/>
        </pc:sldMkLst>
        <pc:spChg chg="mod">
          <ac:chgData name="Tomášková, Jaroslava (RC-CZ CM MC)" userId="7f127cb5-8c15-4dc9-a9be-0ea9f9a0292a" providerId="ADAL" clId="{82C642C0-36F8-4304-A7D7-F82AF5E6830B}" dt="2026-08-11T09:08:38.929" v="13" actId="20577"/>
          <ac:spMkLst>
            <pc:docMk/>
            <pc:sldMk cId="4177950680" sldId="1231"/>
            <ac:spMk id="17" creationId="{74220BBB-432A-494D-B5B6-FDBDF93EA35E}"/>
          </ac:spMkLst>
        </pc:spChg>
      </pc:sldChg>
      <pc:sldChg chg="modSp mod">
        <pc:chgData name="Tomášková, Jaroslava (RC-CZ CM MC)" userId="7f127cb5-8c15-4dc9-a9be-0ea9f9a0292a" providerId="ADAL" clId="{82C642C0-36F8-4304-A7D7-F82AF5E6830B}" dt="2026-08-11T09:11:19.184" v="86" actId="20577"/>
        <pc:sldMkLst>
          <pc:docMk/>
          <pc:sldMk cId="1074952470" sldId="1297"/>
        </pc:sldMkLst>
        <pc:spChg chg="mod">
          <ac:chgData name="Tomášková, Jaroslava (RC-CZ CM MC)" userId="7f127cb5-8c15-4dc9-a9be-0ea9f9a0292a" providerId="ADAL" clId="{82C642C0-36F8-4304-A7D7-F82AF5E6830B}" dt="2026-08-11T09:10:24.716" v="38" actId="20577"/>
          <ac:spMkLst>
            <pc:docMk/>
            <pc:sldMk cId="1074952470" sldId="1297"/>
            <ac:spMk id="2" creationId="{00000000-0000-0000-0000-000000000000}"/>
          </ac:spMkLst>
        </pc:spChg>
        <pc:spChg chg="mod">
          <ac:chgData name="Tomášková, Jaroslava (RC-CZ CM MC)" userId="7f127cb5-8c15-4dc9-a9be-0ea9f9a0292a" providerId="ADAL" clId="{82C642C0-36F8-4304-A7D7-F82AF5E6830B}" dt="2026-08-11T09:11:05.497" v="62" actId="20577"/>
          <ac:spMkLst>
            <pc:docMk/>
            <pc:sldMk cId="1074952470" sldId="1297"/>
            <ac:spMk id="13" creationId="{7EF22DC3-960D-2649-BDA7-BB8AC7295721}"/>
          </ac:spMkLst>
        </pc:spChg>
        <pc:spChg chg="mod">
          <ac:chgData name="Tomášková, Jaroslava (RC-CZ CM MC)" userId="7f127cb5-8c15-4dc9-a9be-0ea9f9a0292a" providerId="ADAL" clId="{82C642C0-36F8-4304-A7D7-F82AF5E6830B}" dt="2026-08-11T09:11:19.184" v="86" actId="20577"/>
          <ac:spMkLst>
            <pc:docMk/>
            <pc:sldMk cId="1074952470" sldId="1297"/>
            <ac:spMk id="14" creationId="{00000000-0000-0000-0000-000000000000}"/>
          </ac:spMkLst>
        </pc:spChg>
      </pc:sldChg>
      <pc:sldChg chg="modSp mod modClrScheme chgLayout">
        <pc:chgData name="Tomášková, Jaroslava (RC-CZ CM MC)" userId="7f127cb5-8c15-4dc9-a9be-0ea9f9a0292a" providerId="ADAL" clId="{82C642C0-36F8-4304-A7D7-F82AF5E6830B}" dt="2026-08-11T09:09:16.421" v="36" actId="20577"/>
        <pc:sldMkLst>
          <pc:docMk/>
          <pc:sldMk cId="3160265054" sldId="1298"/>
        </pc:sldMkLst>
        <pc:spChg chg="mod ord">
          <ac:chgData name="Tomášková, Jaroslava (RC-CZ CM MC)" userId="7f127cb5-8c15-4dc9-a9be-0ea9f9a0292a" providerId="ADAL" clId="{82C642C0-36F8-4304-A7D7-F82AF5E6830B}" dt="2026-08-11T09:08:14.430" v="4"/>
          <ac:spMkLst>
            <pc:docMk/>
            <pc:sldMk cId="3160265054" sldId="1298"/>
            <ac:spMk id="2" creationId="{00000000-0000-0000-0000-000000000000}"/>
          </ac:spMkLst>
        </pc:spChg>
        <pc:spChg chg="mod ord">
          <ac:chgData name="Tomášková, Jaroslava (RC-CZ CM MC)" userId="7f127cb5-8c15-4dc9-a9be-0ea9f9a0292a" providerId="ADAL" clId="{82C642C0-36F8-4304-A7D7-F82AF5E6830B}" dt="2026-08-11T09:08:14.430" v="4"/>
          <ac:spMkLst>
            <pc:docMk/>
            <pc:sldMk cId="3160265054" sldId="1298"/>
            <ac:spMk id="3" creationId="{94879296-D06B-49DA-AD32-BBF8B8B524EF}"/>
          </ac:spMkLst>
        </pc:spChg>
        <pc:spChg chg="mod">
          <ac:chgData name="Tomášková, Jaroslava (RC-CZ CM MC)" userId="7f127cb5-8c15-4dc9-a9be-0ea9f9a0292a" providerId="ADAL" clId="{82C642C0-36F8-4304-A7D7-F82AF5E6830B}" dt="2026-08-11T09:08:59.001" v="27" actId="20577"/>
          <ac:spMkLst>
            <pc:docMk/>
            <pc:sldMk cId="3160265054" sldId="1298"/>
            <ac:spMk id="5" creationId="{00000000-0000-0000-0000-000000000000}"/>
          </ac:spMkLst>
        </pc:spChg>
        <pc:spChg chg="mod">
          <ac:chgData name="Tomášková, Jaroslava (RC-CZ CM MC)" userId="7f127cb5-8c15-4dc9-a9be-0ea9f9a0292a" providerId="ADAL" clId="{82C642C0-36F8-4304-A7D7-F82AF5E6830B}" dt="2026-08-11T09:08:45.623" v="15" actId="20577"/>
          <ac:spMkLst>
            <pc:docMk/>
            <pc:sldMk cId="3160265054" sldId="1298"/>
            <ac:spMk id="7" creationId="{00000000-0000-0000-0000-000000000000}"/>
          </ac:spMkLst>
        </pc:spChg>
        <pc:spChg chg="mod">
          <ac:chgData name="Tomášková, Jaroslava (RC-CZ CM MC)" userId="7f127cb5-8c15-4dc9-a9be-0ea9f9a0292a" providerId="ADAL" clId="{82C642C0-36F8-4304-A7D7-F82AF5E6830B}" dt="2026-08-11T09:09:16.421" v="36" actId="20577"/>
          <ac:spMkLst>
            <pc:docMk/>
            <pc:sldMk cId="3160265054" sldId="1298"/>
            <ac:spMk id="8" creationId="{00000000-0000-0000-0000-000000000000}"/>
          </ac:spMkLst>
        </pc:spChg>
        <pc:spChg chg="mod ord">
          <ac:chgData name="Tomášková, Jaroslava (RC-CZ CM MC)" userId="7f127cb5-8c15-4dc9-a9be-0ea9f9a0292a" providerId="ADAL" clId="{82C642C0-36F8-4304-A7D7-F82AF5E6830B}" dt="2026-08-11T09:08:14.430" v="4"/>
          <ac:spMkLst>
            <pc:docMk/>
            <pc:sldMk cId="3160265054" sldId="1298"/>
            <ac:spMk id="9" creationId="{98FFBD17-1F63-44AC-A894-3BDBC942A1B5}"/>
          </ac:spMkLst>
        </pc:spChg>
      </pc:sldChg>
      <pc:sldChg chg="modSp mod modClrScheme chgLayout">
        <pc:chgData name="Tomášková, Jaroslava (RC-CZ CM MC)" userId="7f127cb5-8c15-4dc9-a9be-0ea9f9a0292a" providerId="ADAL" clId="{82C642C0-36F8-4304-A7D7-F82AF5E6830B}" dt="2026-08-11T09:08:22.181" v="10" actId="20577"/>
        <pc:sldMkLst>
          <pc:docMk/>
          <pc:sldMk cId="4099858486" sldId="2134804593"/>
        </pc:sldMkLst>
        <pc:spChg chg="mod ord">
          <ac:chgData name="Tomášková, Jaroslava (RC-CZ CM MC)" userId="7f127cb5-8c15-4dc9-a9be-0ea9f9a0292a" providerId="ADAL" clId="{82C642C0-36F8-4304-A7D7-F82AF5E6830B}" dt="2026-08-11T09:08:22.181" v="10" actId="20577"/>
          <ac:spMkLst>
            <pc:docMk/>
            <pc:sldMk cId="4099858486" sldId="2134804593"/>
            <ac:spMk id="2" creationId="{A4EB8F7B-5C74-D037-D6D9-C53FEFF3232D}"/>
          </ac:spMkLst>
        </pc:spChg>
        <pc:spChg chg="mod">
          <ac:chgData name="Tomášková, Jaroslava (RC-CZ CM MC)" userId="7f127cb5-8c15-4dc9-a9be-0ea9f9a0292a" providerId="ADAL" clId="{82C642C0-36F8-4304-A7D7-F82AF5E6830B}" dt="2026-08-11T09:08:11.246" v="1" actId="20577"/>
          <ac:spMkLst>
            <pc:docMk/>
            <pc:sldMk cId="4099858486" sldId="2134804593"/>
            <ac:spMk id="7" creationId="{129D7802-7806-668A-BD7F-3E93427FBED3}"/>
          </ac:spMkLst>
        </pc:spChg>
      </pc:sldChg>
      <pc:sldMasterChg chg="delSldLayout modSldLayout sldLayoutOrd">
        <pc:chgData name="Tomášková, Jaroslava (RC-CZ CM MC)" userId="7f127cb5-8c15-4dc9-a9be-0ea9f9a0292a" providerId="ADAL" clId="{82C642C0-36F8-4304-A7D7-F82AF5E6830B}" dt="2026-08-11T09:08:14.383" v="3"/>
        <pc:sldMasterMkLst>
          <pc:docMk/>
          <pc:sldMasterMk cId="3333740250" sldId="2147483660"/>
        </pc:sldMasterMkLst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4005419170" sldId="214748381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05419170" sldId="2147483818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05419170" sldId="214748381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05419170" sldId="2147483818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407508272" sldId="214748381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07508272" sldId="2147483819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07508272" sldId="214748381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07508272" sldId="2147483819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16899420" sldId="214748382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16899420" sldId="2147483820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16899420" sldId="214748382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16899420" sldId="2147483820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396057315" sldId="2147483821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396057315" sldId="2147483821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396057315" sldId="214748382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396057315" sldId="2147483821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189526488" sldId="2147483822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89526488" sldId="2147483822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89526488" sldId="2147483822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89526488" sldId="2147483822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84630695" sldId="2147483823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84630695" sldId="2147483823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84630695" sldId="214748382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84630695" sldId="2147483823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40047529" sldId="2147483824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0047529" sldId="2147483824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0047529" sldId="2147483824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0047529" sldId="2147483824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0047529" sldId="2147483824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20809424" sldId="2147483825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0809424" sldId="2147483825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0809424" sldId="214748382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0809424" sldId="2147483825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0809424" sldId="2147483825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703716905" sldId="2147483826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03716905" sldId="2147483826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03716905" sldId="214748382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03716905" sldId="2147483826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03716905" sldId="2147483826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313258339" sldId="2147483827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313258339" sldId="2147483827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313258339" sldId="214748382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313258339" sldId="2147483827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313258339" sldId="2147483827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064382900" sldId="214748382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4382900" sldId="2147483828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4382900" sldId="214748382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4382900" sldId="2147483828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4382900" sldId="2147483828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720552208" sldId="214748382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20552208" sldId="2147483829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20552208" sldId="214748382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20552208" sldId="2147483829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20552208" sldId="2147483829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317260168" sldId="214748383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17260168" sldId="2147483830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17260168" sldId="214748383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17260168" sldId="2147483830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17260168" sldId="2147483830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05032826" sldId="2147483831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5032826" sldId="2147483831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5032826" sldId="214748383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5032826" sldId="2147483831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5032826" sldId="2147483831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813387311" sldId="2147483832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13387311" sldId="2147483832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13387311" sldId="2147483832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13387311" sldId="2147483832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13387311" sldId="2147483832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9509552" sldId="2147483833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509552" sldId="2147483833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509552" sldId="214748383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509552" sldId="2147483833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509552" sldId="2147483833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943288530" sldId="2147483834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943288530" sldId="2147483834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943288530" sldId="2147483834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943288530" sldId="2147483834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943288530" sldId="2147483834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304651554" sldId="2147483835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04651554" sldId="2147483835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04651554" sldId="214748383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04651554" sldId="2147483835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04651554" sldId="2147483835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70746604" sldId="2147483836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0746604" sldId="214748383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0746604" sldId="2147483836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0746604" sldId="2147483836"/>
              <ac:spMk id="5" creationId="{EDBCA456-A643-45C8-9383-5A06099EB62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0746604" sldId="2147483836"/>
              <ac:spMk id="6" creationId="{5B05DC85-FD3C-4245-83A1-F6197CB9E08F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109589225" sldId="2147483837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09589225" sldId="214748383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09589225" sldId="2147483837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09589225" sldId="2147483837"/>
              <ac:spMk id="5" creationId="{21031E7D-E514-484A-9CCD-52A9C222226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09589225" sldId="2147483837"/>
              <ac:spMk id="6" creationId="{447F428C-5AA7-413C-A721-B7AADDF8B42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234343140" sldId="214748383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4343140" sldId="214748383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4343140" sldId="2147483838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4343140" sldId="2147483838"/>
              <ac:spMk id="5" creationId="{1498F1A9-6241-4523-AFBC-C74F3AA4AC3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4343140" sldId="2147483838"/>
              <ac:spMk id="6" creationId="{267619FE-01EE-4013-B481-A8C505C5D26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539981612" sldId="214748383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539981612" sldId="214748383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539981612" sldId="2147483839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539981612" sldId="2147483839"/>
              <ac:spMk id="5" creationId="{EDBCA456-A643-45C8-9383-5A06099EB62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539981612" sldId="2147483839"/>
              <ac:spMk id="6" creationId="{5B05DC85-FD3C-4245-83A1-F6197CB9E08F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84908380" sldId="214748384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4908380" sldId="214748384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4908380" sldId="2147483840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4908380" sldId="2147483840"/>
              <ac:spMk id="5" creationId="{21031E7D-E514-484A-9CCD-52A9C222226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4908380" sldId="2147483840"/>
              <ac:spMk id="6" creationId="{447F428C-5AA7-413C-A721-B7AADDF8B42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814418006" sldId="2147483841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814418006" sldId="214748384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814418006" sldId="2147483841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814418006" sldId="2147483841"/>
              <ac:spMk id="5" creationId="{1498F1A9-6241-4523-AFBC-C74F3AA4AC3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814418006" sldId="2147483841"/>
              <ac:spMk id="6" creationId="{267619FE-01EE-4013-B481-A8C505C5D26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867549637" sldId="2147483842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67549637" sldId="2147483842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67549637" sldId="2147483842"/>
              <ac:spMk id="4" creationId="{0E701EC8-7FC1-42BE-915D-048C74A40E0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67549637" sldId="2147483842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67549637" sldId="2147483842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907583745" sldId="2147483843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907583745" sldId="2147483843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907583745" sldId="2147483843"/>
              <ac:spMk id="5" creationId="{16495290-0795-4AB1-8AEA-2BB78678362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907583745" sldId="2147483843"/>
              <ac:spMk id="6" creationId="{E8FC1C65-873A-4B8F-BB57-51EEBC35A1A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153966307" sldId="2147483844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153966307" sldId="2147483844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153966307" sldId="2147483844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153966307" sldId="2147483844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260290124" sldId="2147483845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260290124" sldId="2147483845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260290124" sldId="2147483845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260290124" sldId="2147483845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685231380" sldId="2147483846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685231380" sldId="2147483846"/>
              <ac:spMk id="2" creationId="{3F142F7C-7BE3-40CB-8C53-6F753307355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685231380" sldId="2147483846"/>
              <ac:spMk id="4" creationId="{F80D0117-50BB-4A8D-AD28-794FFDA3540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685231380" sldId="2147483846"/>
              <ac:spMk id="5" creationId="{79F3E7D3-5B15-444A-88AC-9161D47F12F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685231380" sldId="2147483846"/>
              <ac:spMk id="14" creationId="{1CAAD1C1-677B-4ED7-96BE-27B1141D53D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285167067" sldId="2147483847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285167067" sldId="2147483847"/>
              <ac:spMk id="2" creationId="{AFFC798E-B633-4D30-A7C1-DC796BD8887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285167067" sldId="2147483847"/>
              <ac:spMk id="3" creationId="{6F965802-E517-4CC3-99D7-1DA8BF1FB02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285167067" sldId="2147483847"/>
              <ac:spMk id="4" creationId="{F80D0117-50BB-4A8D-AD28-794FFDA3540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285167067" sldId="2147483847"/>
              <ac:spMk id="5" creationId="{79F3E7D3-5B15-444A-88AC-9161D47F12F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285167067" sldId="2147483847"/>
              <ac:spMk id="14" creationId="{1CAAD1C1-677B-4ED7-96BE-27B1141D53D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836277893" sldId="214748384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36277893" sldId="2147483848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36277893" sldId="2147483848"/>
              <ac:spMk id="5" creationId="{16495290-0795-4AB1-8AEA-2BB78678362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836277893" sldId="2147483848"/>
              <ac:spMk id="6" creationId="{E8FC1C65-873A-4B8F-BB57-51EEBC35A1A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75346341" sldId="214748384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5346341" sldId="2147483849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5346341" sldId="2147483849"/>
              <ac:spMk id="5" creationId="{E4BECE54-DDA8-4D2C-8A02-4C8E3E1585E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5346341" sldId="2147483849"/>
              <ac:spMk id="6" creationId="{07B7E75B-80B4-49F8-AA70-A41C9D896853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655181680" sldId="214748385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655181680" sldId="2147483850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655181680" sldId="2147483850"/>
              <ac:spMk id="5" creationId="{E519D384-FA09-4D60-95A8-589F157A93F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655181680" sldId="2147483850"/>
              <ac:spMk id="6" creationId="{7B1666FD-2258-443A-846C-6C7533C61D5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655181680" sldId="2147483850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788120408" sldId="2147483851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88120408" sldId="2147483851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88120408" sldId="2147483851"/>
              <ac:spMk id="5" creationId="{7367E6C0-4D2C-4C5F-86D8-A2CFF0EB3D6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88120408" sldId="2147483851"/>
              <ac:spMk id="6" creationId="{6F746812-65E3-4C09-AC38-B0CFE93C8A9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88120408" sldId="2147483851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857088636" sldId="2147483852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857088636" sldId="2147483852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857088636" sldId="2147483852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857088636" sldId="2147483852"/>
              <ac:spMk id="6" creationId="{33A503D1-D234-4258-9A03-D858B10BA46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857088636" sldId="2147483852"/>
              <ac:spMk id="7" creationId="{21AA656B-0BAF-4B75-90BE-93CAC5946C0B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857088636" sldId="2147483852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239980603" sldId="2147483853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39980603" sldId="2147483853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39980603" sldId="2147483853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39980603" sldId="2147483853"/>
              <ac:spMk id="6" creationId="{E613FA68-C74A-4621-9563-250388EBCC8B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39980603" sldId="2147483853"/>
              <ac:spMk id="7" creationId="{F9117D9C-D502-472C-A3C8-FA9087A2EDC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39980603" sldId="2147483853"/>
              <ac:spMk id="8" creationId="{39939C22-A735-46A9-A277-A4B1B330F31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39980603" sldId="2147483853"/>
              <ac:spMk id="9" creationId="{F020B491-E63A-4FB5-94ED-2BC31EB35C33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435049437" sldId="2147483854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35049437" sldId="2147483854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35049437" sldId="2147483854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35049437" sldId="2147483854"/>
              <ac:spMk id="6" creationId="{1DF6F0C8-00D9-4034-B3CC-D376702BE1C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35049437" sldId="2147483854"/>
              <ac:spMk id="7" creationId="{53D55964-F7E8-48E3-84D5-FE4FE835C56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35049437" sldId="2147483854"/>
              <ac:spMk id="8" creationId="{39939C22-A735-46A9-A277-A4B1B330F31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35049437" sldId="2147483854"/>
              <ac:spMk id="9" creationId="{2871E7F7-6A93-4406-8617-80D9CFF396A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35049437" sldId="2147483854"/>
              <ac:spMk id="12" creationId="{7AD3B9B1-3210-46C8-8222-A0E11719EB88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444557045" sldId="2147483855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444557045" sldId="2147483855"/>
              <ac:spMk id="2" creationId="{E568133C-15D2-4F33-802E-DF15E789182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444557045" sldId="2147483855"/>
              <ac:spMk id="3" creationId="{33756E69-CA2F-47EC-9D32-CB09C4CD83F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444557045" sldId="2147483855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444557045" sldId="2147483855"/>
              <ac:spMk id="5" creationId="{95022CCB-0484-488B-8637-222C3919B0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444557045" sldId="2147483855"/>
              <ac:spMk id="7" creationId="{90866A30-329B-420B-B42B-2C69E0DE6D9B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741786941" sldId="2147483856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41786941" sldId="2147483856"/>
              <ac:spMk id="2" creationId="{10C7B869-3095-4D4F-B832-8B6077991AA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41786941" sldId="2147483856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41786941" sldId="2147483856"/>
              <ac:spMk id="5" creationId="{2BA12055-C879-45E9-A105-2B26D233C9D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41786941" sldId="2147483856"/>
              <ac:spMk id="7" creationId="{9AD82E40-8759-4AAC-B9F2-63E0F2C4CC7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41786941" sldId="2147483856"/>
              <ac:spMk id="9" creationId="{299C05E6-AE55-4C36-8543-1DA3751542EB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474643080" sldId="2147483857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4643080" sldId="2147483857"/>
              <ac:spMk id="3" creationId="{9CEA2FAD-1597-4F5C-878D-02CB854024F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4643080" sldId="2147483857"/>
              <ac:spMk id="5" creationId="{CE0A22CB-5E69-4817-B713-C02B97CF6B9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4643080" sldId="2147483857"/>
              <ac:spMk id="6" creationId="{D41D1FE0-EDDA-47B8-BF1F-831D4733C32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4643080" sldId="2147483857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231196335" sldId="214748385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1196335" sldId="2147483858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1196335" sldId="2147483858"/>
              <ac:spMk id="5" creationId="{9F2A455C-53B1-4792-8EA9-F00926C48E3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1196335" sldId="2147483858"/>
              <ac:spMk id="6" creationId="{91FCCEDD-7521-4BD5-8A32-A62DA624670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1196335" sldId="2147483858"/>
              <ac:spMk id="7" creationId="{DC2AAE3E-7F56-4838-BCE7-6B966549F4D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1196335" sldId="2147483858"/>
              <ac:spMk id="10" creationId="{E840DCCC-8E77-40B8-B94B-A4D3A4D7782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31196335" sldId="2147483858"/>
              <ac:spMk id="11" creationId="{3AC3CE10-0C4B-4A11-BA76-8CAFED1366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029259119" sldId="214748385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29259119" sldId="2147483859"/>
              <ac:spMk id="2" creationId="{6AEDD147-ACC0-4A9C-9043-90612765C0F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29259119" sldId="2147483859"/>
              <ac:spMk id="3" creationId="{4131F54F-C70B-4435-91E6-F995F83E6C6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29259119" sldId="2147483859"/>
              <ac:spMk id="7" creationId="{9E21D6DF-C9DB-4F02-863A-C5513347A27E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03433245" sldId="214748386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3433245" sldId="2147483860"/>
              <ac:spMk id="2" creationId="{EC4F35EF-AC94-4800-9CB7-CA49CAFDD24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3433245" sldId="2147483860"/>
              <ac:spMk id="3" creationId="{CCC7FBE7-01B9-4EC8-8BE1-F416F7C5B7A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3433245" sldId="2147483860"/>
              <ac:spMk id="7" creationId="{9E21D6DF-C9DB-4F02-863A-C5513347A27E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627953254" sldId="2147483861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627953254" sldId="2147483861"/>
              <ac:spMk id="2" creationId="{39F9E844-3827-4B6C-9CB5-13C9A70DCD4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627953254" sldId="2147483861"/>
              <ac:spMk id="3" creationId="{D52C2AF7-8539-453F-BD56-35B696DB207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627953254" sldId="2147483861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41143734" sldId="2147483862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1143734" sldId="2147483862"/>
              <ac:spMk id="2" creationId="{09BD8BE5-BFF2-469D-8B93-9556FCC45CF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1143734" sldId="2147483862"/>
              <ac:spMk id="3" creationId="{F9372441-FA7E-4481-BBC2-24CB6D3017C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1143734" sldId="2147483862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056586450" sldId="2147483863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56586450" sldId="214748386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56586450" sldId="2147483863"/>
              <ac:spMk id="6" creationId="{B29E3DA4-014E-4F3D-8186-84366ADFCB0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56586450" sldId="2147483863"/>
              <ac:spMk id="8" creationId="{3279A350-3BB2-4CA2-A422-8F5A951F6F6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56586450" sldId="2147483863"/>
              <ac:spMk id="9" creationId="{CFF9630D-791D-45AE-8E5E-36F747F599E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423008067" sldId="2147483865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23008067" sldId="2147483865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23008067" sldId="214748386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23008067" sldId="2147483865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348357934" sldId="2147483866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48357934" sldId="2147483866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48357934" sldId="214748386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48357934" sldId="2147483866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253968154" sldId="2147483867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53968154" sldId="2147483867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53968154" sldId="214748386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53968154" sldId="2147483867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42765071" sldId="214748386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2765071" sldId="2147483868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2765071" sldId="214748386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2765071" sldId="2147483868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904319407" sldId="214748386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904319407" sldId="2147483869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904319407" sldId="214748386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904319407" sldId="2147483869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128012905" sldId="214748387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128012905" sldId="2147483870"/>
              <ac:spMk id="2" creationId="{36983F93-FD6F-4DAC-8F23-D4EF00A0420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128012905" sldId="214748387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128012905" sldId="2147483870"/>
              <ac:spMk id="4" creationId="{B3CAAA86-26BD-41E0-A26A-7AF592C3A34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798589507" sldId="2147483871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98589507" sldId="2147483871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98589507" sldId="214748387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98589507" sldId="2147483871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98589507" sldId="2147483871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875560775" sldId="2147483872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875560775" sldId="2147483872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875560775" sldId="2147483872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875560775" sldId="2147483872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875560775" sldId="2147483872"/>
              <ac:spMk id="8" creationId="{2FA76E44-9BA3-4B84-98F7-42C18A2A8BA0}"/>
            </ac:spMkLst>
          </pc:spChg>
        </pc:sldLayoutChg>
        <pc:sldLayoutChg chg="modSp mod ord">
          <pc:chgData name="Tomášková, Jaroslava (RC-CZ CM MC)" userId="7f127cb5-8c15-4dc9-a9be-0ea9f9a0292a" providerId="ADAL" clId="{82C642C0-36F8-4304-A7D7-F82AF5E6830B}" dt="2026-08-11T09:08:14.299" v="2"/>
          <pc:sldLayoutMkLst>
            <pc:docMk/>
            <pc:sldMasterMk cId="3333740250" sldId="2147483660"/>
            <pc:sldLayoutMk cId="582185638" sldId="2147483873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582185638" sldId="2147483873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582185638" sldId="214748387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582185638" sldId="2147483873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582185638" sldId="2147483873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479212132" sldId="2147483874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9212132" sldId="2147483874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9212132" sldId="2147483874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9212132" sldId="2147483874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9212132" sldId="2147483874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64728582" sldId="2147483875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64728582" sldId="2147483875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64728582" sldId="214748387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64728582" sldId="2147483875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64728582" sldId="2147483875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850220438" sldId="2147483876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850220438" sldId="2147483876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850220438" sldId="214748387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850220438" sldId="2147483876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850220438" sldId="2147483876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4087941547" sldId="2147483877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87941547" sldId="2147483877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87941547" sldId="214748387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87941547" sldId="2147483877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87941547" sldId="2147483877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963586972" sldId="214748387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63586972" sldId="2147483878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63586972" sldId="214748387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63586972" sldId="2147483878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63586972" sldId="2147483878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032253814" sldId="214748387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32253814" sldId="2147483879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32253814" sldId="2147483879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32253814" sldId="2147483879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032253814" sldId="2147483879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473200015" sldId="214748388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73200015" sldId="2147483880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73200015" sldId="214748388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73200015" sldId="2147483880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73200015" sldId="2147483880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577675764" sldId="2147483881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577675764" sldId="2147483881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577675764" sldId="2147483881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577675764" sldId="2147483881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577675764" sldId="2147483881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795646039" sldId="2147483882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95646039" sldId="2147483882"/>
              <ac:spMk id="2" creationId="{8620440E-BF1B-417E-87A5-35990130B3FF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95646039" sldId="2147483882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95646039" sldId="2147483882"/>
              <ac:spMk id="4" creationId="{B61796B2-8510-42B4-A5F7-E1FE5FCE45A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95646039" sldId="2147483882"/>
              <ac:spMk id="8" creationId="{2FA76E44-9BA3-4B84-98F7-42C18A2A8BA0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138313535" sldId="2147483883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38313535" sldId="2147483883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38313535" sldId="2147483883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38313535" sldId="2147483883"/>
              <ac:spMk id="5" creationId="{EDBCA456-A643-45C8-9383-5A06099EB62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38313535" sldId="2147483883"/>
              <ac:spMk id="6" creationId="{5B05DC85-FD3C-4245-83A1-F6197CB9E08F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743863870" sldId="2147483884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743863870" sldId="2147483884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743863870" sldId="2147483884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743863870" sldId="2147483884"/>
              <ac:spMk id="5" creationId="{21031E7D-E514-484A-9CCD-52A9C222226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743863870" sldId="2147483884"/>
              <ac:spMk id="6" creationId="{447F428C-5AA7-413C-A721-B7AADDF8B42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604720356" sldId="2147483885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04720356" sldId="2147483885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04720356" sldId="2147483885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04720356" sldId="2147483885"/>
              <ac:spMk id="5" creationId="{1498F1A9-6241-4523-AFBC-C74F3AA4AC3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04720356" sldId="2147483885"/>
              <ac:spMk id="6" creationId="{267619FE-01EE-4013-B481-A8C505C5D26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726196627" sldId="2147483886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26196627" sldId="2147483886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26196627" sldId="2147483886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26196627" sldId="2147483886"/>
              <ac:spMk id="5" creationId="{EDBCA456-A643-45C8-9383-5A06099EB62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726196627" sldId="2147483886"/>
              <ac:spMk id="6" creationId="{5B05DC85-FD3C-4245-83A1-F6197CB9E08F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482129537" sldId="2147483887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82129537" sldId="2147483887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82129537" sldId="2147483887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82129537" sldId="2147483887"/>
              <ac:spMk id="5" creationId="{21031E7D-E514-484A-9CCD-52A9C222226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82129537" sldId="2147483887"/>
              <ac:spMk id="6" creationId="{447F428C-5AA7-413C-A721-B7AADDF8B42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778314626" sldId="214748388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78314626" sldId="2147483888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78314626" sldId="2147483888"/>
              <ac:spMk id="4" creationId="{B3CAAA86-26BD-41E0-A26A-7AF592C3A34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78314626" sldId="2147483888"/>
              <ac:spMk id="5" creationId="{1498F1A9-6241-4523-AFBC-C74F3AA4AC3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778314626" sldId="2147483888"/>
              <ac:spMk id="6" creationId="{267619FE-01EE-4013-B481-A8C505C5D26A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261507262" sldId="214748388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61507262" sldId="2147483889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61507262" sldId="2147483889"/>
              <ac:spMk id="4" creationId="{0E701EC8-7FC1-42BE-915D-048C74A40E0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61507262" sldId="2147483889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261507262" sldId="2147483889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908539859" sldId="214748389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908539859" sldId="2147483890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908539859" sldId="2147483890"/>
              <ac:spMk id="5" creationId="{16495290-0795-4AB1-8AEA-2BB78678362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908539859" sldId="2147483890"/>
              <ac:spMk id="6" creationId="{E8FC1C65-873A-4B8F-BB57-51EEBC35A1A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276140019" sldId="2147483891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76140019" sldId="2147483891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76140019" sldId="2147483891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276140019" sldId="2147483891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694580994" sldId="2147483892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94580994" sldId="2147483892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94580994" sldId="2147483892"/>
              <ac:spMk id="9" creationId="{8C6E0B19-DC70-4D19-9A56-05E87567F19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94580994" sldId="2147483892"/>
              <ac:spMk id="10" creationId="{D3DF1D7C-B467-46E9-B036-83EC1DBE71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665377181" sldId="2147483893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65377181" sldId="2147483893"/>
              <ac:spMk id="2" creationId="{3F142F7C-7BE3-40CB-8C53-6F753307355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65377181" sldId="2147483893"/>
              <ac:spMk id="4" creationId="{F80D0117-50BB-4A8D-AD28-794FFDA3540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65377181" sldId="2147483893"/>
              <ac:spMk id="5" creationId="{79F3E7D3-5B15-444A-88AC-9161D47F12F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665377181" sldId="2147483893"/>
              <ac:spMk id="14" creationId="{1CAAD1C1-677B-4ED7-96BE-27B1141D53D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916701955" sldId="2147483894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916701955" sldId="2147483894"/>
              <ac:spMk id="2" creationId="{AFFC798E-B633-4D30-A7C1-DC796BD8887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916701955" sldId="2147483894"/>
              <ac:spMk id="3" creationId="{6F965802-E517-4CC3-99D7-1DA8BF1FB02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916701955" sldId="2147483894"/>
              <ac:spMk id="4" creationId="{F80D0117-50BB-4A8D-AD28-794FFDA3540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916701955" sldId="2147483894"/>
              <ac:spMk id="5" creationId="{79F3E7D3-5B15-444A-88AC-9161D47F12F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916701955" sldId="2147483894"/>
              <ac:spMk id="14" creationId="{1CAAD1C1-677B-4ED7-96BE-27B1141D53D5}"/>
            </ac:spMkLst>
          </pc:spChg>
        </pc:sldLayoutChg>
        <pc:sldLayoutChg chg="modSp mod ord">
          <pc:chgData name="Tomášková, Jaroslava (RC-CZ CM MC)" userId="7f127cb5-8c15-4dc9-a9be-0ea9f9a0292a" providerId="ADAL" clId="{82C642C0-36F8-4304-A7D7-F82AF5E6830B}" dt="2026-08-11T09:08:14.299" v="2"/>
          <pc:sldLayoutMkLst>
            <pc:docMk/>
            <pc:sldMasterMk cId="3333740250" sldId="2147483660"/>
            <pc:sldLayoutMk cId="3137058710" sldId="2147483895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37058710" sldId="2147483895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37058710" sldId="2147483895"/>
              <ac:spMk id="5" creationId="{16495290-0795-4AB1-8AEA-2BB786783622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137058710" sldId="2147483895"/>
              <ac:spMk id="6" creationId="{E8FC1C65-873A-4B8F-BB57-51EEBC35A1A9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124151932" sldId="2147483896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124151932" sldId="2147483896"/>
              <ac:spMk id="2" creationId="{5CDB9E4A-37E0-45B2-BC93-C2EC503FB8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124151932" sldId="2147483896"/>
              <ac:spMk id="5" creationId="{E4BECE54-DDA8-4D2C-8A02-4C8E3E1585E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124151932" sldId="2147483896"/>
              <ac:spMk id="6" creationId="{07B7E75B-80B4-49F8-AA70-A41C9D896853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781220371" sldId="2147483897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81220371" sldId="2147483897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81220371" sldId="2147483897"/>
              <ac:spMk id="5" creationId="{E519D384-FA09-4D60-95A8-589F157A93F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81220371" sldId="2147483897"/>
              <ac:spMk id="6" creationId="{7B1666FD-2258-443A-846C-6C7533C61D5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781220371" sldId="2147483897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477095111" sldId="214748389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77095111" sldId="2147483898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77095111" sldId="2147483898"/>
              <ac:spMk id="5" creationId="{7367E6C0-4D2C-4C5F-86D8-A2CFF0EB3D6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77095111" sldId="2147483898"/>
              <ac:spMk id="6" creationId="{6F746812-65E3-4C09-AC38-B0CFE93C8A9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77095111" sldId="2147483898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4015972312" sldId="214748389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15972312" sldId="2147483899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15972312" sldId="2147483899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15972312" sldId="2147483899"/>
              <ac:spMk id="6" creationId="{33A503D1-D234-4258-9A03-D858B10BA46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15972312" sldId="2147483899"/>
              <ac:spMk id="7" creationId="{21AA656B-0BAF-4B75-90BE-93CAC5946C0B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4015972312" sldId="2147483899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2060456726" sldId="214748390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0456726" sldId="2147483900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0456726" sldId="2147483900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0456726" sldId="2147483900"/>
              <ac:spMk id="6" creationId="{E613FA68-C74A-4621-9563-250388EBCC8B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0456726" sldId="2147483900"/>
              <ac:spMk id="7" creationId="{F9117D9C-D502-472C-A3C8-FA9087A2EDC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0456726" sldId="2147483900"/>
              <ac:spMk id="8" creationId="{39939C22-A735-46A9-A277-A4B1B330F31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2060456726" sldId="2147483900"/>
              <ac:spMk id="9" creationId="{F020B491-E63A-4FB5-94ED-2BC31EB35C33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490696663" sldId="2147483901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90696663" sldId="2147483901"/>
              <ac:spMk id="3" creationId="{A8B1D58A-DC84-4573-957E-9BEA9AAB308E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90696663" sldId="2147483901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90696663" sldId="2147483901"/>
              <ac:spMk id="6" creationId="{1DF6F0C8-00D9-4034-B3CC-D376702BE1C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90696663" sldId="2147483901"/>
              <ac:spMk id="7" creationId="{53D55964-F7E8-48E3-84D5-FE4FE835C56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90696663" sldId="2147483901"/>
              <ac:spMk id="8" creationId="{39939C22-A735-46A9-A277-A4B1B330F31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90696663" sldId="2147483901"/>
              <ac:spMk id="9" creationId="{2871E7F7-6A93-4406-8617-80D9CFF396A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490696663" sldId="2147483901"/>
              <ac:spMk id="12" creationId="{7AD3B9B1-3210-46C8-8222-A0E11719EB88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516964956" sldId="2147483902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516964956" sldId="2147483902"/>
              <ac:spMk id="2" creationId="{E568133C-15D2-4F33-802E-DF15E789182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516964956" sldId="2147483902"/>
              <ac:spMk id="3" creationId="{33756E69-CA2F-47EC-9D32-CB09C4CD83F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516964956" sldId="2147483902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516964956" sldId="2147483902"/>
              <ac:spMk id="5" creationId="{95022CCB-0484-488B-8637-222C3919B0F7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516964956" sldId="2147483902"/>
              <ac:spMk id="7" creationId="{90866A30-329B-420B-B42B-2C69E0DE6D9B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327365572" sldId="2147483903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27365572" sldId="2147483903"/>
              <ac:spMk id="2" creationId="{10C7B869-3095-4D4F-B832-8B6077991AA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27365572" sldId="2147483903"/>
              <ac:spMk id="4" creationId="{BF3FF41E-3844-4153-B955-A1F3E9EC1D30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27365572" sldId="2147483903"/>
              <ac:spMk id="5" creationId="{2BA12055-C879-45E9-A105-2B26D233C9D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27365572" sldId="2147483903"/>
              <ac:spMk id="7" creationId="{9AD82E40-8759-4AAC-B9F2-63E0F2C4CC7C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327365572" sldId="2147483903"/>
              <ac:spMk id="9" creationId="{299C05E6-AE55-4C36-8543-1DA3751542EB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476510893" sldId="2147483904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6510893" sldId="2147483904"/>
              <ac:spMk id="3" creationId="{9CEA2FAD-1597-4F5C-878D-02CB854024F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6510893" sldId="2147483904"/>
              <ac:spMk id="5" creationId="{CE0A22CB-5E69-4817-B713-C02B97CF6B9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6510893" sldId="2147483904"/>
              <ac:spMk id="6" creationId="{D41D1FE0-EDDA-47B8-BF1F-831D4733C32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476510893" sldId="2147483904"/>
              <ac:spMk id="7" creationId="{9C4633C1-8D3E-45A5-A522-817574663A85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936142660" sldId="2147483905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36142660" sldId="2147483905"/>
              <ac:spMk id="3" creationId="{9CE7E2D8-94E8-4FE6-93A5-924CA3EC5315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36142660" sldId="2147483905"/>
              <ac:spMk id="5" creationId="{9F2A455C-53B1-4792-8EA9-F00926C48E3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36142660" sldId="2147483905"/>
              <ac:spMk id="6" creationId="{91FCCEDD-7521-4BD5-8A32-A62DA624670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36142660" sldId="2147483905"/>
              <ac:spMk id="7" creationId="{DC2AAE3E-7F56-4838-BCE7-6B966549F4D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36142660" sldId="2147483905"/>
              <ac:spMk id="10" creationId="{E840DCCC-8E77-40B8-B94B-A4D3A4D77826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36142660" sldId="2147483905"/>
              <ac:spMk id="11" creationId="{3AC3CE10-0C4B-4A11-BA76-8CAFED1366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374502614" sldId="2147483906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374502614" sldId="2147483906"/>
              <ac:spMk id="2" creationId="{6AEDD147-ACC0-4A9C-9043-90612765C0F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374502614" sldId="2147483906"/>
              <ac:spMk id="3" creationId="{4131F54F-C70B-4435-91E6-F995F83E6C6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374502614" sldId="2147483906"/>
              <ac:spMk id="7" creationId="{9E21D6DF-C9DB-4F02-863A-C5513347A27E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515514364" sldId="2147483907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515514364" sldId="2147483907"/>
              <ac:spMk id="2" creationId="{EC4F35EF-AC94-4800-9CB7-CA49CAFDD249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515514364" sldId="2147483907"/>
              <ac:spMk id="3" creationId="{CCC7FBE7-01B9-4EC8-8BE1-F416F7C5B7AA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515514364" sldId="2147483907"/>
              <ac:spMk id="7" creationId="{9E21D6DF-C9DB-4F02-863A-C5513347A27E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741976820" sldId="2147483908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741976820" sldId="2147483908"/>
              <ac:spMk id="2" creationId="{39F9E844-3827-4B6C-9CB5-13C9A70DCD4D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741976820" sldId="2147483908"/>
              <ac:spMk id="3" creationId="{D52C2AF7-8539-453F-BD56-35B696DB207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741976820" sldId="2147483908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3591260496" sldId="2147483909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591260496" sldId="2147483909"/>
              <ac:spMk id="2" creationId="{09BD8BE5-BFF2-469D-8B93-9556FCC45CF1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591260496" sldId="2147483909"/>
              <ac:spMk id="3" creationId="{F9372441-FA7E-4481-BBC2-24CB6D3017C8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3591260496" sldId="2147483909"/>
              <ac:spMk id="8" creationId="{39939C22-A735-46A9-A277-A4B1B330F31C}"/>
            </ac:spMkLst>
          </pc:spChg>
        </pc:sldLayoutChg>
        <pc:sldLayoutChg chg="modSp del mod ord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3333740250" sldId="2147483660"/>
            <pc:sldLayoutMk cId="1917714756" sldId="2147483910"/>
          </pc:sldLayoutMkLst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17714756" sldId="2147483910"/>
              <ac:spMk id="3" creationId="{89304306-5233-4901-B576-444696A2EA3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17714756" sldId="2147483910"/>
              <ac:spMk id="6" creationId="{B29E3DA4-014E-4F3D-8186-84366ADFCB03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17714756" sldId="2147483910"/>
              <ac:spMk id="8" creationId="{3279A350-3BB2-4CA2-A422-8F5A951F6F64}"/>
            </ac:spMkLst>
          </pc:spChg>
          <pc:spChg chg="mod">
            <ac:chgData name="Tomášková, Jaroslava (RC-CZ CM MC)" userId="7f127cb5-8c15-4dc9-a9be-0ea9f9a0292a" providerId="ADAL" clId="{82C642C0-36F8-4304-A7D7-F82AF5E6830B}" dt="2026-08-11T09:08:14.299" v="2"/>
            <ac:spMkLst>
              <pc:docMk/>
              <pc:sldMasterMk cId="3333740250" sldId="2147483660"/>
              <pc:sldLayoutMk cId="1917714756" sldId="2147483910"/>
              <ac:spMk id="9" creationId="{CFF9630D-791D-45AE-8E5E-36F747F599E9}"/>
            </ac:spMkLst>
          </pc:spChg>
        </pc:sldLayoutChg>
      </pc:sldMasterChg>
      <pc:sldMasterChg chg="delSldLayout">
        <pc:chgData name="Tomášková, Jaroslava (RC-CZ CM MC)" userId="7f127cb5-8c15-4dc9-a9be-0ea9f9a0292a" providerId="ADAL" clId="{82C642C0-36F8-4304-A7D7-F82AF5E6830B}" dt="2026-08-11T09:08:14.383" v="3"/>
        <pc:sldMasterMkLst>
          <pc:docMk/>
          <pc:sldMasterMk cId="1752477561" sldId="2147483762"/>
        </pc:sldMasterMkLst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867449720" sldId="2147483778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3402210207" sldId="2147483779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3390098401" sldId="2147483780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3365009201" sldId="2147483781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963748510" sldId="2147483782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3656407897" sldId="2147483783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996993639" sldId="2147483784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638456896" sldId="2147483785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623457203" sldId="2147483786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3401631128" sldId="2147483787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3883599268" sldId="2147483788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3054051287" sldId="2147483789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3322493599" sldId="2147483790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534178692" sldId="2147483791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344860683" sldId="2147483792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504559831" sldId="2147483793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2584289323" sldId="2147483794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2872575557" sldId="2147483795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4099052501" sldId="2147483796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467125412" sldId="2147483797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774581152" sldId="2147483798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2450271115" sldId="2147483799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435513149" sldId="2147483801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135591288" sldId="2147483802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294573020" sldId="2147483803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714281745" sldId="2147483804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4099379046" sldId="2147483805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703046464" sldId="2147483806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564229851" sldId="2147483807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4241701485" sldId="2147483808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486474267" sldId="2147483809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845388159" sldId="2147483810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757938969" sldId="2147483811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3914014482" sldId="2147483812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528337232" sldId="2147483813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2816241902" sldId="2147483814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2867105645" sldId="2147483815"/>
          </pc:sldLayoutMkLst>
        </pc:sldLayoutChg>
        <pc:sldLayoutChg chg="del">
          <pc:chgData name="Tomášková, Jaroslava (RC-CZ CM MC)" userId="7f127cb5-8c15-4dc9-a9be-0ea9f9a0292a" providerId="ADAL" clId="{82C642C0-36F8-4304-A7D7-F82AF5E6830B}" dt="2026-08-11T09:08:14.383" v="3"/>
          <pc:sldLayoutMkLst>
            <pc:docMk/>
            <pc:sldMasterMk cId="1752477561" sldId="2147483762"/>
            <pc:sldLayoutMk cId="1501647580" sldId="2147483816"/>
          </pc:sldLayoutMkLst>
        </pc:sldLayoutChg>
      </pc:sldMasterChg>
      <pc:sldMasterChg chg="del sldLayoutOrd">
        <pc:chgData name="Tomášková, Jaroslava (RC-CZ CM MC)" userId="7f127cb5-8c15-4dc9-a9be-0ea9f9a0292a" providerId="ADAL" clId="{82C642C0-36F8-4304-A7D7-F82AF5E6830B}" dt="2026-08-11T09:08:14.383" v="3"/>
        <pc:sldMasterMkLst>
          <pc:docMk/>
          <pc:sldMasterMk cId="2162705649" sldId="2147483817"/>
        </pc:sldMasterMkLst>
      </pc:sldMasterChg>
      <pc:sldMasterChg chg="del sldLayoutOrd">
        <pc:chgData name="Tomášková, Jaroslava (RC-CZ CM MC)" userId="7f127cb5-8c15-4dc9-a9be-0ea9f9a0292a" providerId="ADAL" clId="{82C642C0-36F8-4304-A7D7-F82AF5E6830B}" dt="2026-08-11T09:08:14.383" v="3"/>
        <pc:sldMasterMkLst>
          <pc:docMk/>
          <pc:sldMasterMk cId="1597189333" sldId="2147483864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7F3BB-3D73-4A88-80F7-4452977A436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D05D7-1675-4985-B91D-34492F6DE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6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Notes</a:t>
            </a:r>
            <a:r>
              <a:rPr lang="en-US" dirty="0"/>
              <a:t> </a:t>
            </a:r>
            <a:fld id="{E76C657F-0E32-4130-ADDA-66B81138A76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207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19125"/>
            <a:ext cx="6048375" cy="3402013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Notes</a:t>
            </a:r>
            <a:r>
              <a:rPr lang="en-US" dirty="0"/>
              <a:t> </a:t>
            </a:r>
            <a:fld id="{E76C657F-0E32-4130-ADDA-66B81138A76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5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8462F166-79F2-4777-80D7-5F9443A4B4E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24063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8462F166-79F2-4777-80D7-5F9443A4B4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9242F1E1-A3AD-47F2-98FC-8CB463AB348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8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Cognisphere">
            <a:extLst>
              <a:ext uri="{FF2B5EF4-FFF2-40B4-BE49-F238E27FC236}">
                <a16:creationId xmlns:a16="http://schemas.microsoft.com/office/drawing/2014/main" id="{425A07C0-2C98-4684-A31B-ED04F14FA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803"/>
          <a:stretch/>
        </p:blipFill>
        <p:spPr>
          <a:xfrm>
            <a:off x="411163" y="0"/>
            <a:ext cx="1178083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12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 descr="A close up of a logo&#10;&#10;Description automatically generated">
            <a:extLst>
              <a:ext uri="{FF2B5EF4-FFF2-40B4-BE49-F238E27FC236}">
                <a16:creationId xmlns:a16="http://schemas.microsoft.com/office/drawing/2014/main" id="{E3115208-3E9A-4F24-B4C9-D1085C300B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017"/>
          <a:stretch/>
        </p:blipFill>
        <p:spPr>
          <a:xfrm>
            <a:off x="404812" y="0"/>
            <a:ext cx="11787188" cy="6858000"/>
          </a:xfrm>
          <a:custGeom>
            <a:avLst/>
            <a:gdLst>
              <a:gd name="connsiteX0" fmla="*/ 0 w 11787188"/>
              <a:gd name="connsiteY0" fmla="*/ 0 h 6858000"/>
              <a:gd name="connsiteX1" fmla="*/ 11787188 w 11787188"/>
              <a:gd name="connsiteY1" fmla="*/ 0 h 6858000"/>
              <a:gd name="connsiteX2" fmla="*/ 11787188 w 11787188"/>
              <a:gd name="connsiteY2" fmla="*/ 5919537 h 6858000"/>
              <a:gd name="connsiteX3" fmla="*/ 9545304 w 11787188"/>
              <a:gd name="connsiteY3" fmla="*/ 5919537 h 6858000"/>
              <a:gd name="connsiteX4" fmla="*/ 9545304 w 11787188"/>
              <a:gd name="connsiteY4" fmla="*/ 6858000 h 6858000"/>
              <a:gd name="connsiteX5" fmla="*/ 0 w 11787188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87188" h="6858000">
                <a:moveTo>
                  <a:pt x="0" y="0"/>
                </a:moveTo>
                <a:lnTo>
                  <a:pt x="11787188" y="0"/>
                </a:lnTo>
                <a:lnTo>
                  <a:pt x="11787188" y="5919537"/>
                </a:lnTo>
                <a:lnTo>
                  <a:pt x="9545304" y="5919537"/>
                </a:lnTo>
                <a:lnTo>
                  <a:pt x="954530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M3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49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>
            <a:extLst>
              <a:ext uri="{FF2B5EF4-FFF2-40B4-BE49-F238E27FC236}">
                <a16:creationId xmlns:a16="http://schemas.microsoft.com/office/drawing/2014/main" id="{C23ABC29-C5E7-4C8C-8ED9-0C892DBB03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938"/>
          <a:stretch/>
        </p:blipFill>
        <p:spPr>
          <a:xfrm rot="5400000">
            <a:off x="2872582" y="-2461419"/>
            <a:ext cx="6858000" cy="11780837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25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gnisphere" descr="A picture containing light, green, traffic&#10;&#10;Description automatically generated">
            <a:extLst>
              <a:ext uri="{FF2B5EF4-FFF2-40B4-BE49-F238E27FC236}">
                <a16:creationId xmlns:a16="http://schemas.microsoft.com/office/drawing/2014/main" id="{56EBB59A-6013-4BC8-99EE-FC7587A68A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927"/>
          <a:stretch/>
        </p:blipFill>
        <p:spPr>
          <a:xfrm rot="16200000">
            <a:off x="2869406" y="-2464594"/>
            <a:ext cx="6858000" cy="11787188"/>
          </a:xfrm>
          <a:custGeom>
            <a:avLst/>
            <a:gdLst>
              <a:gd name="connsiteX0" fmla="*/ 6858000 w 6858000"/>
              <a:gd name="connsiteY0" fmla="*/ 0 h 11787188"/>
              <a:gd name="connsiteX1" fmla="*/ 6858000 w 6858000"/>
              <a:gd name="connsiteY1" fmla="*/ 11787188 h 11787188"/>
              <a:gd name="connsiteX2" fmla="*/ 745958 w 6858000"/>
              <a:gd name="connsiteY2" fmla="*/ 11787188 h 11787188"/>
              <a:gd name="connsiteX3" fmla="*/ 745958 w 6858000"/>
              <a:gd name="connsiteY3" fmla="*/ 9702286 h 11787188"/>
              <a:gd name="connsiteX4" fmla="*/ 0 w 6858000"/>
              <a:gd name="connsiteY4" fmla="*/ 9702286 h 11787188"/>
              <a:gd name="connsiteX5" fmla="*/ 0 w 6858000"/>
              <a:gd name="connsiteY5" fmla="*/ 8202780 h 11787188"/>
              <a:gd name="connsiteX6" fmla="*/ 0 w 6858000"/>
              <a:gd name="connsiteY6" fmla="*/ 6838770 h 11787188"/>
              <a:gd name="connsiteX7" fmla="*/ 0 w 6858000"/>
              <a:gd name="connsiteY7" fmla="*/ 0 h 117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8000" h="11787188">
                <a:moveTo>
                  <a:pt x="6858000" y="0"/>
                </a:moveTo>
                <a:lnTo>
                  <a:pt x="6858000" y="11787188"/>
                </a:lnTo>
                <a:lnTo>
                  <a:pt x="745958" y="11787188"/>
                </a:lnTo>
                <a:lnTo>
                  <a:pt x="745958" y="9702286"/>
                </a:lnTo>
                <a:lnTo>
                  <a:pt x="0" y="9702286"/>
                </a:lnTo>
                <a:lnTo>
                  <a:pt x="0" y="8202780"/>
                </a:lnTo>
                <a:lnTo>
                  <a:pt x="0" y="683877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33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gnisphere" descr="A close up of a logo&#10;&#10;Description automatically generated">
            <a:extLst>
              <a:ext uri="{FF2B5EF4-FFF2-40B4-BE49-F238E27FC236}">
                <a16:creationId xmlns:a16="http://schemas.microsoft.com/office/drawing/2014/main" id="{C2CEA4C1-9D9C-4523-9656-F00A59A31B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9994"/>
          <a:stretch/>
        </p:blipFill>
        <p:spPr>
          <a:xfrm rot="10800000">
            <a:off x="404812" y="0"/>
            <a:ext cx="11787188" cy="6858000"/>
          </a:xfrm>
          <a:custGeom>
            <a:avLst/>
            <a:gdLst>
              <a:gd name="connsiteX0" fmla="*/ 11787188 w 11787188"/>
              <a:gd name="connsiteY0" fmla="*/ 6858000 h 6858000"/>
              <a:gd name="connsiteX1" fmla="*/ 0 w 11787188"/>
              <a:gd name="connsiteY1" fmla="*/ 6858000 h 6858000"/>
              <a:gd name="connsiteX2" fmla="*/ 0 w 11787188"/>
              <a:gd name="connsiteY2" fmla="*/ 1414464 h 6858000"/>
              <a:gd name="connsiteX3" fmla="*/ 630221 w 11787188"/>
              <a:gd name="connsiteY3" fmla="*/ 1414464 h 6858000"/>
              <a:gd name="connsiteX4" fmla="*/ 630221 w 11787188"/>
              <a:gd name="connsiteY4" fmla="*/ 649705 h 6858000"/>
              <a:gd name="connsiteX5" fmla="*/ 1917600 w 11787188"/>
              <a:gd name="connsiteY5" fmla="*/ 649705 h 6858000"/>
              <a:gd name="connsiteX6" fmla="*/ 1917600 w 11787188"/>
              <a:gd name="connsiteY6" fmla="*/ 0 h 6858000"/>
              <a:gd name="connsiteX7" fmla="*/ 11787188 w 11787188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87188" h="6858000">
                <a:moveTo>
                  <a:pt x="11787188" y="6858000"/>
                </a:moveTo>
                <a:lnTo>
                  <a:pt x="0" y="6858000"/>
                </a:lnTo>
                <a:lnTo>
                  <a:pt x="0" y="1414464"/>
                </a:lnTo>
                <a:lnTo>
                  <a:pt x="630221" y="1414464"/>
                </a:lnTo>
                <a:lnTo>
                  <a:pt x="630221" y="649705"/>
                </a:lnTo>
                <a:lnTo>
                  <a:pt x="1917600" y="649705"/>
                </a:lnTo>
                <a:lnTo>
                  <a:pt x="1917600" y="0"/>
                </a:lnTo>
                <a:lnTo>
                  <a:pt x="11787188" y="0"/>
                </a:lnTo>
                <a:close/>
              </a:path>
            </a:pathLst>
          </a:cu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016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gnisphere">
            <a:extLst>
              <a:ext uri="{FF2B5EF4-FFF2-40B4-BE49-F238E27FC236}">
                <a16:creationId xmlns:a16="http://schemas.microsoft.com/office/drawing/2014/main" id="{CD68F259-AA3E-4A60-88DB-14C10A07F0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864"/>
          <a:stretch/>
        </p:blipFill>
        <p:spPr>
          <a:xfrm>
            <a:off x="411163" y="0"/>
            <a:ext cx="11780837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66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20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2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187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33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02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25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01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91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35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06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8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/>
              <a:t>Subhead for headline size 48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91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40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000"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15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90° 36pt">
    <p:bg>
      <p:bgPr>
        <a:gradFill>
          <a:gsLst>
            <a:gs pos="33000">
              <a:schemeClr val="bg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Subline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53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00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57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718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462213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/>
              <a:t>Subhead for headline size 80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09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3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40003" cy="547200"/>
          </a:xfrm>
        </p:spPr>
        <p:txBody>
          <a:bodyPr/>
          <a:lstStyle/>
          <a:p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4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399" y="1414463"/>
            <a:ext cx="11370437" cy="24622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extra long headlines</a:t>
            </a:r>
            <a:br>
              <a:rPr lang="en-US"/>
            </a:br>
            <a:r>
              <a:rPr lang="en-US"/>
              <a:t>4 lines 40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/>
              <a:t>Subhead for headline size 60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9160" y="6310800"/>
            <a:ext cx="8639240" cy="547200"/>
          </a:xfrm>
        </p:spPr>
        <p:txBody>
          <a:bodyPr/>
          <a:lstStyle/>
          <a:p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44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gnisphere">
            <a:extLst>
              <a:ext uri="{FF2B5EF4-FFF2-40B4-BE49-F238E27FC236}">
                <a16:creationId xmlns:a16="http://schemas.microsoft.com/office/drawing/2014/main" id="{CA7FD744-5012-40FC-8106-A5602D972F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 rot="16200000">
            <a:off x="5824540" y="490535"/>
            <a:ext cx="6858003" cy="5876925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5904675" cy="576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9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/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tage">
            <a:extLst>
              <a:ext uri="{FF2B5EF4-FFF2-40B4-BE49-F238E27FC236}">
                <a16:creationId xmlns:a16="http://schemas.microsoft.com/office/drawing/2014/main" id="{3736255E-953B-46D8-9F91-117AAB8492F2}"/>
              </a:ext>
            </a:extLst>
          </p:cNvPr>
          <p:cNvSpPr/>
          <p:nvPr userDrawn="1"/>
        </p:nvSpPr>
        <p:spPr>
          <a:xfrm>
            <a:off x="0" y="1414463"/>
            <a:ext cx="12191999" cy="47529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87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83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5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Full size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9252000" cy="149186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17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2" orient="horz" pos="664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7611160" cy="6167438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400" y="1054100"/>
            <a:ext cx="6156275" cy="2215991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br>
              <a:rPr lang="en-US"/>
            </a:br>
            <a:r>
              <a:rPr lang="en-US"/>
              <a:t>3 lines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66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522">
          <p15:clr>
            <a:srgbClr val="65CEFF"/>
          </p15:clr>
        </p15:guide>
        <p15:guide id="3" pos="4794">
          <p15:clr>
            <a:srgbClr val="65CEFF"/>
          </p15:clr>
        </p15:guide>
        <p15:guide id="4" pos="5066">
          <p15:clr>
            <a:srgbClr val="65CEFF"/>
          </p15:clr>
        </p15:guide>
        <p15:guide id="5" pos="6472">
          <p15:clr>
            <a:srgbClr val="65CEFF"/>
          </p15:clr>
        </p15:guide>
        <p15:guide id="6" pos="7425">
          <p15:clr>
            <a:srgbClr val="65CEFF"/>
          </p15:clr>
        </p15:guide>
        <p15:guide id="7" orient="horz" pos="302">
          <p15:clr>
            <a:srgbClr val="65CEFF"/>
          </p15:clr>
        </p15:guide>
        <p15:guide id="8" orient="horz" pos="664">
          <p15:clr>
            <a:srgbClr val="65CEFF"/>
          </p15:clr>
        </p15:guide>
        <p15:guide id="9" orient="horz" pos="891">
          <p15:clr>
            <a:srgbClr val="65CEFF"/>
          </p15:clr>
        </p15:guide>
        <p15:guide id="10" orient="horz" pos="3658">
          <p15:clr>
            <a:srgbClr val="65CEFF"/>
          </p15:clr>
        </p15:guide>
        <p15:guide id="11" orient="horz" pos="3885">
          <p15:clr>
            <a:srgbClr val="65CEFF"/>
          </p15:clr>
        </p15:guide>
        <p15:guide id="12" orient="horz" pos="4157">
          <p15:clr>
            <a:srgbClr val="65CEFF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70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39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11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6472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302">
          <p15:clr>
            <a:srgbClr val="65CEFF"/>
          </p15:clr>
        </p15:guide>
        <p15:guide id="6" orient="horz" pos="664">
          <p15:clr>
            <a:srgbClr val="65CEFF"/>
          </p15:clr>
        </p15:guide>
        <p15:guide id="7" orient="horz" pos="891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00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35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2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3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95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9" name="Copy 2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Copy 3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2" name="Copy 4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3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3705">
          <p15:clr>
            <a:srgbClr val="65CEFF"/>
          </p15:clr>
        </p15:guide>
        <p15:guide id="3" pos="3978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2206">
          <p15:clr>
            <a:srgbClr val="65CEFF"/>
          </p15:clr>
        </p15:guide>
        <p15:guide id="10" orient="horz" pos="2343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1" y="1414800"/>
            <a:ext cx="7199313" cy="475200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8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out logo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7B869-3095-4D4F-B832-8B607799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299C05E6-AE55-4C36-8543-1DA3751542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1163" y="1414800"/>
            <a:ext cx="7199311" cy="4752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Copy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2BA12055-C879-45E9-A105-2B26D233C9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9AD82E40-8759-4AAC-B9F2-63E0F2C4CC7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30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4794">
          <p15:clr>
            <a:srgbClr val="65CEFF"/>
          </p15:clr>
        </p15:guide>
        <p15:guide id="3" pos="5066">
          <p15:clr>
            <a:srgbClr val="65CEFF"/>
          </p15:clr>
        </p15:guide>
        <p15:guide id="4" pos="6472">
          <p15:clr>
            <a:srgbClr val="65CEFF"/>
          </p15:clr>
        </p15:guide>
        <p15:guide id="5" pos="7425">
          <p15:clr>
            <a:srgbClr val="65CEFF"/>
          </p15:clr>
        </p15:guide>
        <p15:guide id="6" orient="horz" pos="302">
          <p15:clr>
            <a:srgbClr val="65CEFF"/>
          </p15:clr>
        </p15:guide>
        <p15:guide id="7" orient="horz" pos="664">
          <p15:clr>
            <a:srgbClr val="65CEFF"/>
          </p15:clr>
        </p15:guide>
        <p15:guide id="8" orient="horz" pos="891">
          <p15:clr>
            <a:srgbClr val="65CEFF"/>
          </p15:clr>
        </p15:guide>
        <p15:guide id="9" orient="horz" pos="3658">
          <p15:clr>
            <a:srgbClr val="65CEFF"/>
          </p15:clr>
        </p15:guide>
        <p15:guide id="10" orient="horz" pos="3885">
          <p15:clr>
            <a:srgbClr val="65CEFF"/>
          </p15:clr>
        </p15:guide>
        <p15:guide id="11" orient="horz" pos="4157">
          <p15:clr>
            <a:srgbClr val="65CEFF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04812" y="1414461"/>
            <a:ext cx="11376026" cy="4392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490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302">
          <p15:clr>
            <a:srgbClr val="65CEFF"/>
          </p15:clr>
        </p15:guide>
        <p15:guide id="5" orient="horz" pos="664">
          <p15:clr>
            <a:srgbClr val="65CEFF"/>
          </p15:clr>
        </p15:guide>
        <p15:guide id="6" orient="horz" pos="891">
          <p15:clr>
            <a:srgbClr val="65CEFF"/>
          </p15:clr>
        </p15:guide>
        <p15:guide id="7" orient="horz" pos="3658">
          <p15:clr>
            <a:srgbClr val="65CEFF"/>
          </p15:clr>
        </p15:guide>
        <p15:guide id="8" orient="horz" pos="3885">
          <p15:clr>
            <a:srgbClr val="65CEFF"/>
          </p15:clr>
        </p15:guide>
        <p15:guide id="9" orient="horz" pos="4157">
          <p15:clr>
            <a:srgbClr val="65CEFF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py 1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1" name="Copy 2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rgbClr val="00FFB9"/>
              </a:buClr>
              <a:defRPr>
                <a:ln>
                  <a:noFill/>
                </a:ln>
              </a:defRPr>
            </a:lvl2pPr>
            <a:lvl3pPr>
              <a:buClr>
                <a:srgbClr val="00FFB9"/>
              </a:buClr>
              <a:defRPr>
                <a:ln>
                  <a:noFill/>
                </a:ln>
              </a:defRPr>
            </a:lvl3pPr>
            <a:lvl4pPr>
              <a:buClr>
                <a:srgbClr val="00FFB9"/>
              </a:buClr>
              <a:defRPr>
                <a:ln>
                  <a:noFill/>
                </a:ln>
              </a:defRPr>
            </a:lvl4pPr>
            <a:lvl5pPr>
              <a:buClr>
                <a:srgbClr val="00FFB9"/>
              </a:buClr>
              <a:defRPr>
                <a:ln>
                  <a:noFill/>
                </a:ln>
              </a:defRPr>
            </a:lvl5pPr>
            <a:lvl6pPr>
              <a:buClr>
                <a:srgbClr val="00FFB9"/>
              </a:buClr>
              <a:defRPr>
                <a:ln>
                  <a:noFill/>
                </a:ln>
              </a:defRPr>
            </a:lvl6pPr>
            <a:lvl7pPr>
              <a:buClr>
                <a:srgbClr val="00FFB9"/>
              </a:buClr>
              <a:defRPr>
                <a:ln>
                  <a:noFill/>
                </a:ln>
              </a:defRPr>
            </a:lvl7pPr>
            <a:lvl8pPr>
              <a:buClr>
                <a:srgbClr val="00FFB9"/>
              </a:buClr>
              <a:defRPr>
                <a:ln>
                  <a:noFill/>
                </a:ln>
              </a:defRPr>
            </a:lvl8pPr>
            <a:lvl9pPr>
              <a:buClr>
                <a:srgbClr val="00FFB9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10" name="Copy 3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87189" y="1414462"/>
            <a:ext cx="3600000" cy="439200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accent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accent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accent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51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4975">
          <p15:clr>
            <a:srgbClr val="65CEFF"/>
          </p15:clr>
        </p15:guide>
        <p15:guide id="5" pos="5157">
          <p15:clr>
            <a:srgbClr val="65CEFF"/>
          </p15:clr>
        </p15:guide>
        <p15:guide id="6" pos="6472">
          <p15:clr>
            <a:srgbClr val="65CEFF"/>
          </p15:clr>
        </p15:guide>
        <p15:guide id="7" pos="7425">
          <p15:clr>
            <a:srgbClr val="65CEFF"/>
          </p15:clr>
        </p15:guide>
        <p15:guide id="8" orient="horz" pos="302">
          <p15:clr>
            <a:srgbClr val="65CEFF"/>
          </p15:clr>
        </p15:guide>
        <p15:guide id="9" orient="horz" pos="664">
          <p15:clr>
            <a:srgbClr val="65CEFF"/>
          </p15:clr>
        </p15:guide>
        <p15:guide id="10" orient="horz" pos="891">
          <p15:clr>
            <a:srgbClr val="65CEFF"/>
          </p15:clr>
        </p15:guide>
        <p15:guide id="11" orient="horz" pos="3658">
          <p15:clr>
            <a:srgbClr val="65CEFF"/>
          </p15:clr>
        </p15:guide>
        <p15:guide id="12" orient="horz" pos="3885">
          <p15:clr>
            <a:srgbClr val="65CEFF"/>
          </p15:clr>
        </p15:guide>
        <p15:guide id="13" orient="horz" pos="4157">
          <p15:clr>
            <a:srgbClr val="65CEFF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</a:extLst>
          </p:cNvPr>
          <p:cNvSpPr/>
          <p:nvPr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3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2206">
          <p15:clr>
            <a:srgbClr val="65CEFF"/>
          </p15:clr>
        </p15:guide>
        <p15:guide id="7" orient="horz" pos="2343">
          <p15:clr>
            <a:srgbClr val="65CEFF"/>
          </p15:clr>
        </p15:guide>
        <p15:guide id="8" orient="horz" pos="3658">
          <p15:clr>
            <a:srgbClr val="65CEFF"/>
          </p15:clr>
        </p15:guide>
        <p15:guide id="9" orient="horz" pos="3885">
          <p15:clr>
            <a:srgbClr val="65CEFF"/>
          </p15:clr>
        </p15:guide>
        <p15:guide id="10" orient="horz" pos="4157">
          <p15:clr>
            <a:srgbClr val="65CEFF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py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/>
              <a:t>Please insert quote here</a:t>
            </a:r>
          </a:p>
          <a:p>
            <a:pPr lvl="1"/>
            <a:r>
              <a:rPr lang="en-US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</a:extLst>
          </p:cNvPr>
          <p:cNvSpPr/>
          <p:nvPr userDrawn="1"/>
        </p:nvSpPr>
        <p:spPr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0">
                <a:srgbClr val="00FFB9"/>
              </a:gs>
              <a:gs pos="10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7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91">
          <p15:clr>
            <a:srgbClr val="65CEFF"/>
          </p15:clr>
        </p15:guide>
        <p15:guide id="5" orient="horz" pos="1073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3885">
          <p15:clr>
            <a:srgbClr val="65CEFF"/>
          </p15:clr>
        </p15:guide>
        <p15:guide id="8" orient="horz" pos="4157">
          <p15:clr>
            <a:srgbClr val="65CEFF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402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50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6400" y="1234800"/>
            <a:ext cx="9288000" cy="1162523"/>
          </a:xfrm>
        </p:spPr>
        <p:txBody>
          <a:bodyPr wrap="square" lIns="0" tIns="54000" rIns="0" bIns="0" anchor="t" anchorCtr="0">
            <a:spAutoFit/>
          </a:bodyPr>
          <a:lstStyle>
            <a:lvl1pPr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Contact info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2pPr>
            <a:lvl3pPr marL="18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4pPr>
            <a:lvl5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5pPr>
            <a:lvl6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7pPr>
            <a:lvl8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72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 b="1"/>
            </a:lvl9pPr>
          </a:lstStyle>
          <a:p>
            <a:pPr lvl="0"/>
            <a:r>
              <a:rPr lang="en-US"/>
              <a:t>Click to edit the contact</a:t>
            </a:r>
          </a:p>
          <a:p>
            <a:pPr lvl="1"/>
            <a:r>
              <a:rPr lang="en-US"/>
              <a:t>Name etc.</a:t>
            </a:r>
          </a:p>
          <a:p>
            <a:pPr lvl="2"/>
            <a:r>
              <a:rPr lang="en-US"/>
              <a:t>Department etc.</a:t>
            </a:r>
          </a:p>
          <a:p>
            <a:pPr lvl="3"/>
            <a:r>
              <a:rPr lang="en-US"/>
              <a:t>subchapter</a:t>
            </a:r>
          </a:p>
          <a:p>
            <a:pPr lvl="4"/>
            <a:r>
              <a:rPr lang="en-US"/>
              <a:t>active subchapter</a:t>
            </a:r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42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778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00" b="-10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 </a:t>
            </a:r>
            <a:br>
              <a:rPr lang="en-US"/>
            </a:br>
            <a:r>
              <a:rPr lang="en-US"/>
              <a:t>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/>
              <a:t>Subhead for headline size 36 </a:t>
            </a:r>
            <a:r>
              <a:rPr lang="en-US" err="1"/>
              <a:t>pt</a:t>
            </a:r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85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58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Siemens Cognisphere on Deep Blue background">
            <a:extLst>
              <a:ext uri="{FF2B5EF4-FFF2-40B4-BE49-F238E27FC236}">
                <a16:creationId xmlns:a16="http://schemas.microsoft.com/office/drawing/2014/main" id="{591CD5A4-BDEB-4734-8FA5-5C3B4A08A4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67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Siemens Cognisphere on Deep Blue background">
            <a:extLst>
              <a:ext uri="{FF2B5EF4-FFF2-40B4-BE49-F238E27FC236}">
                <a16:creationId xmlns:a16="http://schemas.microsoft.com/office/drawing/2014/main" id="{F50DEF7C-D243-494F-A738-41FC9AF51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inv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M3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47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Siemens Cognisphere on Deep Blue background">
            <a:extLst>
              <a:ext uri="{FF2B5EF4-FFF2-40B4-BE49-F238E27FC236}">
                <a16:creationId xmlns:a16="http://schemas.microsoft.com/office/drawing/2014/main" id="{AA220E05-4C1E-4F58-BFC0-57C07A95F7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invGray">
          <a:xfrm>
            <a:off x="693" y="0"/>
            <a:ext cx="12190615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9288000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69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Siemens Cognisphere on Deep Blue Petrol gradient">
            <a:extLst>
              <a:ext uri="{FF2B5EF4-FFF2-40B4-BE49-F238E27FC236}">
                <a16:creationId xmlns:a16="http://schemas.microsoft.com/office/drawing/2014/main" id="{70837433-2C09-4518-AF0D-697A97CAC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invGray">
          <a:xfrm>
            <a:off x="692" y="0"/>
            <a:ext cx="12190615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32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Siemens Cognisphere on Deep Blue Petrol gradient">
            <a:extLst>
              <a:ext uri="{FF2B5EF4-FFF2-40B4-BE49-F238E27FC236}">
                <a16:creationId xmlns:a16="http://schemas.microsoft.com/office/drawing/2014/main" id="{DF3DAF0E-BB8A-4082-8CE7-1BBCE61C8C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invGray">
          <a:xfrm>
            <a:off x="692" y="0"/>
            <a:ext cx="12190615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769989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17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Siemens Cognisphere on Deep Blue Petrol gradient">
            <a:extLst>
              <a:ext uri="{FF2B5EF4-FFF2-40B4-BE49-F238E27FC236}">
                <a16:creationId xmlns:a16="http://schemas.microsoft.com/office/drawing/2014/main" id="{DE598EC2-770B-4F85-A209-57F0E77094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invGray">
          <a:xfrm>
            <a:off x="692" y="0"/>
            <a:ext cx="12190615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9288000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437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31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06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95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21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23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588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581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59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37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872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fireworks, star, table, sky&#10;&#10;Description automatically generated">
            <a:extLst>
              <a:ext uri="{FF2B5EF4-FFF2-40B4-BE49-F238E27FC236}">
                <a16:creationId xmlns:a16="http://schemas.microsoft.com/office/drawing/2014/main" id="{591CD5A4-BDEB-4734-8FA5-5C3B4A08A4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27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A close up of a light&#10;&#10;Description automatically generated">
            <a:extLst>
              <a:ext uri="{FF2B5EF4-FFF2-40B4-BE49-F238E27FC236}">
                <a16:creationId xmlns:a16="http://schemas.microsoft.com/office/drawing/2014/main" id="{F50DEF7C-D243-494F-A738-41FC9AF51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11376788" cy="2769989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M3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67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A picture containing light, star&#10;&#10;Description automatically generated">
            <a:extLst>
              <a:ext uri="{FF2B5EF4-FFF2-40B4-BE49-F238E27FC236}">
                <a16:creationId xmlns:a16="http://schemas.microsoft.com/office/drawing/2014/main" id="{AA220E05-4C1E-4F58-BFC0-57C07A95F7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97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8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70837433-2C09-4518-AF0D-697A97CAC3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700"/>
            </a:stretch>
          </a:blipFill>
        </p:spPr>
        <p:txBody>
          <a:bodyPr rIns="0" bIns="0" anchor="t" anchorCtr="0">
            <a:spAutoFit/>
          </a:bodyPr>
          <a:lstStyle>
            <a:lvl1pPr marL="540000">
              <a:lnSpc>
                <a:spcPct val="100000"/>
              </a:lnSpc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81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6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Background pattern&#10;&#10;Description automatically generated">
            <a:extLst>
              <a:ext uri="{FF2B5EF4-FFF2-40B4-BE49-F238E27FC236}">
                <a16:creationId xmlns:a16="http://schemas.microsoft.com/office/drawing/2014/main" id="{DF3DAF0E-BB8A-4082-8CE7-1BBCE61C8C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4"/>
            <a:ext cx="11376788" cy="2769989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rIns="0" bIns="0" anchor="t" anchorCtr="0">
            <a:spAutoFit/>
          </a:bodyPr>
          <a:lstStyle>
            <a:lvl1pPr marL="414000">
              <a:lnSpc>
                <a:spcPct val="10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3 lines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4184453"/>
            <a:ext cx="9288000" cy="1622621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08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adient DB–Petrol 40pt">
    <p:bg>
      <p:bgPr>
        <a:gradFill>
          <a:gsLst>
            <a:gs pos="33000">
              <a:schemeClr val="accent6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gnisphere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E598EC2-770B-4F85-A209-57F0E77094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414463"/>
            <a:ext cx="9288000" cy="246221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b="500"/>
            </a:stretch>
          </a:blipFill>
        </p:spPr>
        <p:txBody>
          <a:bodyPr wrap="square" rIns="0" bIns="0" anchor="t" anchorCtr="0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extra long headlines</a:t>
            </a:r>
            <a:br>
              <a:rPr lang="en-US" dirty="0"/>
            </a:br>
            <a:r>
              <a:rPr lang="en-US" dirty="0"/>
              <a:t>4 lines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492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10" name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358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80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88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98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710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44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9" name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91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477328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324000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18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231106"/>
          </a:xfr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rIns="0" bIns="0" anchor="t">
            <a:spAutoFit/>
          </a:bodyPr>
          <a:lstStyle>
            <a:lvl1pPr marL="270000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52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>
          <a:gsLst>
            <a:gs pos="5200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3502800"/>
          </a:xfrm>
          <a:solidFill>
            <a:schemeClr val="accent1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3780000"/>
            <a:ext cx="9287638" cy="1661993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1000" b="500"/>
            </a:stretch>
          </a:blipFill>
        </p:spPr>
        <p:txBody>
          <a:bodyPr rIns="0" bIns="0" anchor="t">
            <a:spAutoFit/>
          </a:bodyPr>
          <a:lstStyle>
            <a:lvl1pPr marL="252000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br>
              <a:rPr lang="en-US" dirty="0"/>
            </a:br>
            <a:r>
              <a:rPr lang="en-US" dirty="0"/>
              <a:t>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74400" y="6364800"/>
            <a:ext cx="1512000" cy="2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0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35188" y="6418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78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2526">
          <p15:clr>
            <a:srgbClr val="65CEFF"/>
          </p15:clr>
        </p15:guide>
        <p15:guide id="3" pos="2708">
          <p15:clr>
            <a:srgbClr val="65CEFF"/>
          </p15:clr>
        </p15:guide>
        <p15:guide id="4" pos="3705">
          <p15:clr>
            <a:srgbClr val="65CEFF"/>
          </p15:clr>
        </p15:guide>
        <p15:guide id="5" pos="3978">
          <p15:clr>
            <a:srgbClr val="65CEFF"/>
          </p15:clr>
        </p15:guide>
        <p15:guide id="7" pos="4975">
          <p15:clr>
            <a:srgbClr val="65CEFF"/>
          </p15:clr>
        </p15:guide>
        <p15:guide id="8" pos="5157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0BB89DA8-A872-446D-80FE-9D7B7C3A34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0"/>
            </p:custDataLst>
            <p:extLst>
              <p:ext uri="{D42A27DB-BD31-4B8C-83A1-F6EECF244321}">
                <p14:modId xmlns:p14="http://schemas.microsoft.com/office/powerpoint/2010/main" val="14615890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2" imgW="306" imgH="306" progId="TCLayout.ActiveDocument.1">
                  <p:embed/>
                </p:oleObj>
              </mc:Choice>
              <mc:Fallback>
                <p:oleObj name="think-cell Folie" r:id="rId52" imgW="306" imgH="306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0BB89DA8-A872-446D-80FE-9D7B7C3A34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8EF07EF9-44DB-4AA0-B795-5427EB8EBA74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fr-FR"/>
              <a:t>Unrestricted | © Siemens 2026 | Communications </a:t>
            </a:r>
            <a:endParaRPr lang="en-US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40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873" r:id="rId47"/>
    <p:sldLayoutId id="2147483895" r:id="rId4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 bwMode="black"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black"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fr-FR"/>
              <a:t>Unrestricted | © Siemens 2026 | Communications 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black"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99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60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</a:defRPr>
            </a:lvl1pPr>
          </a:lstStyle>
          <a:p>
            <a:r>
              <a:rPr lang="fr-FR"/>
              <a:t>Unrestricted | © Siemens 2026 | Communications 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7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800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cenasiemens.cz@siemens.com" TargetMode="External"/><Relationship Id="rId2" Type="http://schemas.openxmlformats.org/officeDocument/2006/relationships/hyperlink" Target="http://www.cenasiemens.cz/" TargetMode="External"/><Relationship Id="rId1" Type="http://schemas.openxmlformats.org/officeDocument/2006/relationships/slideLayout" Target="../slideLayouts/slideLayout64.xml"/><Relationship Id="rId4" Type="http://schemas.openxmlformats.org/officeDocument/2006/relationships/hyperlink" Target="mailto:jaroslava.tomaskova@siemen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133825E6-44DE-B3C5-D608-8D3EB4ED9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05" y="-156409"/>
            <a:ext cx="11730789" cy="7820526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129D7802-7806-668A-BD7F-3E93427FBED3}"/>
              </a:ext>
            </a:extLst>
          </p:cNvPr>
          <p:cNvSpPr txBox="1"/>
          <p:nvPr/>
        </p:nvSpPr>
        <p:spPr>
          <a:xfrm>
            <a:off x="410401" y="4762525"/>
            <a:ext cx="514511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cs-CZ" sz="3600" dirty="0">
                <a:latin typeface="+mj-lt"/>
              </a:rPr>
              <a:t>Cena </a:t>
            </a:r>
            <a:r>
              <a:rPr lang="cs-CZ" sz="3600" b="1" dirty="0">
                <a:solidFill>
                  <a:srgbClr val="00FFB9"/>
                </a:solidFill>
                <a:latin typeface="+mj-lt"/>
              </a:rPr>
              <a:t>Wernera</a:t>
            </a:r>
            <a:br>
              <a:rPr lang="cs-CZ" sz="3600" b="1" dirty="0">
                <a:solidFill>
                  <a:srgbClr val="00FFB9"/>
                </a:solidFill>
                <a:latin typeface="+mj-lt"/>
              </a:rPr>
            </a:br>
            <a:r>
              <a:rPr lang="cs-CZ" sz="3600" b="1" dirty="0">
                <a:solidFill>
                  <a:srgbClr val="00FFB9"/>
                </a:solidFill>
                <a:latin typeface="+mj-lt"/>
              </a:rPr>
              <a:t>von Siemense 2026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EB8F7B-5C74-D037-D6D9-C53FEFF3232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/>
              <a:t>Unrestricted | © Siemens 2026 | Communications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858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74220BBB-432A-494D-B5B6-FDBDF93EA35E}"/>
              </a:ext>
            </a:extLst>
          </p:cNvPr>
          <p:cNvSpPr txBox="1">
            <a:spLocks/>
          </p:cNvSpPr>
          <p:nvPr/>
        </p:nvSpPr>
        <p:spPr>
          <a:xfrm>
            <a:off x="410400" y="1348509"/>
            <a:ext cx="6768000" cy="4817954"/>
          </a:xfrm>
          <a:prstGeom prst="rect">
            <a:avLst/>
          </a:prstGeom>
          <a:solidFill>
            <a:srgbClr val="333353"/>
          </a:solidFill>
        </p:spPr>
        <p:txBody>
          <a:bodyPr vert="horz" lIns="432000" tIns="360000" rIns="432000" bIns="36000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Cílem soutěže je oceňovat autory nejlepších studentských                   a vědeckých prací a pedagogy vysokých škol. Oceňujeme práce se zaměřením na všechny technické obory a přírodní vědy.</a:t>
            </a:r>
            <a:br>
              <a:rPr lang="cs-CZ" dirty="0"/>
            </a:br>
            <a:endParaRPr lang="en-US" dirty="0"/>
          </a:p>
          <a:p>
            <a:pPr lvl="1"/>
            <a:r>
              <a:rPr lang="cs-CZ" dirty="0"/>
              <a:t>Oceněné práce vybírají nezávislé poroty složené z odborníků z předních českých univerzit a Akademie věd ČR.</a:t>
            </a:r>
            <a:endParaRPr lang="en-US" dirty="0"/>
          </a:p>
          <a:p>
            <a:pPr lvl="1"/>
            <a:r>
              <a:rPr lang="cs-CZ" dirty="0"/>
              <a:t>Soutěž se koná pod záštitou Ministerstva školství, mládeže a tělovýchovy, Ministerstva průmyslu a obchodu.</a:t>
            </a:r>
          </a:p>
          <a:p>
            <a:pPr marL="0" lvl="1" indent="0">
              <a:buNone/>
            </a:pPr>
            <a:r>
              <a:rPr lang="en-US" dirty="0" err="1">
                <a:solidFill>
                  <a:schemeClr val="accent2"/>
                </a:solidFill>
              </a:rPr>
              <a:t>Uzávěrka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přihlášek</a:t>
            </a:r>
            <a:r>
              <a:rPr lang="cs-CZ" dirty="0">
                <a:solidFill>
                  <a:schemeClr val="accent2"/>
                </a:solidFill>
              </a:rPr>
              <a:t> je každoročně</a:t>
            </a:r>
            <a:r>
              <a:rPr lang="en-US" dirty="0">
                <a:solidFill>
                  <a:schemeClr val="accent2"/>
                </a:solidFill>
              </a:rPr>
              <a:t> 30. 11. 202</a:t>
            </a:r>
            <a:r>
              <a:rPr lang="cs-CZ" dirty="0">
                <a:solidFill>
                  <a:schemeClr val="accent2"/>
                </a:solidFill>
              </a:rPr>
              <a:t>6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 err="1">
                <a:solidFill>
                  <a:schemeClr val="accent2"/>
                </a:solidFill>
              </a:rPr>
              <a:t>Přihlašování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na</a:t>
            </a:r>
            <a:r>
              <a:rPr lang="en-US" dirty="0">
                <a:solidFill>
                  <a:schemeClr val="accent2"/>
                </a:solidFill>
              </a:rPr>
              <a:t> www.cenasiemens.cz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0916218-0FE7-DA40-850A-7231E8C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chemeClr val="accent2"/>
                </a:solidFill>
              </a:rPr>
              <a:t>Cena Wernera von Siemense</a:t>
            </a:r>
            <a:br>
              <a:rPr lang="en-US">
                <a:solidFill>
                  <a:schemeClr val="accent2"/>
                </a:solidFill>
              </a:rPr>
            </a:br>
            <a:r>
              <a:rPr lang="cs-CZ" b="0">
                <a:solidFill>
                  <a:schemeClr val="accent2"/>
                </a:solidFill>
              </a:rPr>
              <a:t>O soutěži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44935C-0A56-F643-B740-58DF1DF54D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Unrestricted | © Siemens 2026 | Communications 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7EA469E-CFF4-9C45-9AEE-0BE7E3565C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 descr="A person with a mustache and a beard&#10;&#10;Description automatically generated">
            <a:extLst>
              <a:ext uri="{FF2B5EF4-FFF2-40B4-BE49-F238E27FC236}">
                <a16:creationId xmlns:a16="http://schemas.microsoft.com/office/drawing/2014/main" id="{6DA79F0F-DC37-A6D7-47D6-D7CD4390B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400" y="1912729"/>
            <a:ext cx="5312369" cy="354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5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2"/>
                </a:solidFill>
              </a:rPr>
              <a:t>Cena Wernera von Siemense v číslech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879296-D06B-49DA-AD32-BBF8B8B524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 err="1"/>
              <a:t>Unrestricted</a:t>
            </a:r>
            <a:r>
              <a:rPr lang="fr-FR" dirty="0"/>
              <a:t> | © Siemens 2026 | Communications 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FFBD17-1F63-44AC-A894-3BDBC942A1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Rechteck 3"/>
          <p:cNvSpPr>
            <a:spLocks/>
          </p:cNvSpPr>
          <p:nvPr/>
        </p:nvSpPr>
        <p:spPr bwMode="gray">
          <a:xfrm>
            <a:off x="6095999" y="3840623"/>
            <a:ext cx="3598207" cy="2302261"/>
          </a:xfrm>
          <a:prstGeom prst="rect">
            <a:avLst/>
          </a:prstGeom>
          <a:solidFill>
            <a:srgbClr val="333353"/>
          </a:solidFill>
          <a:ln w="19050">
            <a:noFill/>
          </a:ln>
          <a:effectLst/>
        </p:spPr>
        <p:txBody>
          <a:bodyPr lIns="143925" tIns="143925" rIns="143925" bIns="143925" rtlCol="0" anchor="t" anchorCtr="0"/>
          <a:lstStyle>
            <a:defPPr>
              <a:defRPr lang="de-DE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99" b="1" dirty="0">
                <a:solidFill>
                  <a:schemeClr val="tx1"/>
                </a:solidFill>
                <a:latin typeface="Arial"/>
                <a:ea typeface="+mn-ea"/>
              </a:rPr>
              <a:t>1 0</a:t>
            </a: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00 000 Kč pro letošní vítěze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799" b="1" dirty="0">
              <a:solidFill>
                <a:schemeClr val="tx1"/>
              </a:solidFill>
              <a:latin typeface="Arial"/>
              <a:ea typeface="+mn-ea"/>
            </a:endParaRP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 letošní vítěze je připraveno v osmi kategoriích celkem </a:t>
            </a:r>
            <a:b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1 0</a:t>
            </a:r>
            <a:r>
              <a:rPr kumimoji="0" lang="cs-CZ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00 000 Kč.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hteck 4"/>
          <p:cNvSpPr>
            <a:spLocks/>
          </p:cNvSpPr>
          <p:nvPr/>
        </p:nvSpPr>
        <p:spPr bwMode="gray">
          <a:xfrm>
            <a:off x="6096000" y="1222716"/>
            <a:ext cx="3598207" cy="2302264"/>
          </a:xfrm>
          <a:prstGeom prst="rect">
            <a:avLst/>
          </a:prstGeom>
          <a:solidFill>
            <a:srgbClr val="00FFB9"/>
          </a:solidFill>
          <a:ln w="19050">
            <a:noFill/>
          </a:ln>
          <a:effectLst/>
        </p:spPr>
        <p:txBody>
          <a:bodyPr lIns="143925" tIns="143925" rIns="143925" bIns="143925" rtlCol="0" anchor="t" anchorCtr="0"/>
          <a:lstStyle>
            <a:defPPr>
              <a:defRPr lang="de-DE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512 oceněných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799" b="1" dirty="0">
              <a:solidFill>
                <a:prstClr val="white"/>
              </a:solidFill>
              <a:latin typeface="Arial"/>
              <a:ea typeface="+mn-ea"/>
            </a:endParaRP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Za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dobu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trvání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soutěže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jsme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ocenili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cs-CZ" sz="1799" dirty="0">
                <a:solidFill>
                  <a:prstClr val="white"/>
                </a:solidFill>
                <a:latin typeface="Arial"/>
                <a:ea typeface="+mn-ea"/>
              </a:rPr>
              <a:t>512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studentů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pedagogů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a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vědců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hteck 6"/>
          <p:cNvSpPr>
            <a:spLocks/>
          </p:cNvSpPr>
          <p:nvPr/>
        </p:nvSpPr>
        <p:spPr bwMode="gray">
          <a:xfrm>
            <a:off x="1744191" y="1199252"/>
            <a:ext cx="3598207" cy="2302261"/>
          </a:xfrm>
          <a:prstGeom prst="rect">
            <a:avLst/>
          </a:prstGeom>
          <a:solidFill>
            <a:srgbClr val="333353"/>
          </a:solidFill>
          <a:ln w="19050">
            <a:noFill/>
          </a:ln>
          <a:effectLst/>
        </p:spPr>
        <p:txBody>
          <a:bodyPr lIns="143925" tIns="143925" rIns="143925" bIns="143925" rtlCol="0" anchor="t" anchorCtr="0"/>
          <a:lstStyle>
            <a:defPPr>
              <a:defRPr lang="de-DE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29</a:t>
            </a:r>
            <a:r>
              <a:rPr lang="en-US" sz="1799" b="1" dirty="0">
                <a:solidFill>
                  <a:prstClr val="white"/>
                </a:solidFill>
                <a:latin typeface="Arial"/>
                <a:ea typeface="+mn-ea"/>
              </a:rPr>
              <a:t> </a:t>
            </a: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let konání soutěže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7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defTabSz="762000" eaLnBrk="0" fontAlgn="auto" hangingPunct="0">
              <a:spcBef>
                <a:spcPct val="0"/>
              </a:spcBef>
              <a:spcAft>
                <a:spcPts val="0"/>
              </a:spcAft>
              <a:defRPr/>
            </a:pPr>
            <a:r>
              <a:rPr kumimoji="0" lang="cs-CZ" sz="1799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Dlouhodobě oceňujeme nadané studenty, inspirativní pedagogy a nadšené vědce.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hteck 7"/>
          <p:cNvSpPr>
            <a:spLocks/>
          </p:cNvSpPr>
          <p:nvPr/>
        </p:nvSpPr>
        <p:spPr bwMode="gray">
          <a:xfrm>
            <a:off x="1744191" y="3840620"/>
            <a:ext cx="3598207" cy="2302264"/>
          </a:xfrm>
          <a:prstGeom prst="rect">
            <a:avLst/>
          </a:prstGeom>
          <a:solidFill>
            <a:srgbClr val="00FFB9"/>
          </a:solidFill>
          <a:ln w="19050">
            <a:noFill/>
          </a:ln>
          <a:effectLst/>
        </p:spPr>
        <p:txBody>
          <a:bodyPr lIns="143925" tIns="143925" rIns="143925" bIns="143925" rtlCol="0" anchor="t" anchorCtr="0"/>
          <a:lstStyle>
            <a:defPPr>
              <a:defRPr lang="de-DE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2"/>
                </a:solidFill>
                <a:latin typeface="Arial" pitchFamily="34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799" b="1" dirty="0">
                <a:solidFill>
                  <a:schemeClr val="tx1"/>
                </a:solidFill>
                <a:latin typeface="Arial"/>
                <a:ea typeface="+mn-ea"/>
              </a:rPr>
              <a:t>18</a:t>
            </a:r>
            <a:r>
              <a:rPr kumimoji="0" lang="en-US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</a:t>
            </a: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cs-CZ" sz="1799" b="1" dirty="0">
                <a:solidFill>
                  <a:schemeClr val="tx1"/>
                </a:solidFill>
                <a:latin typeface="Arial"/>
                <a:ea typeface="+mn-ea"/>
              </a:rPr>
              <a:t>5</a:t>
            </a:r>
            <a:r>
              <a:rPr kumimoji="0" lang="cs-CZ" sz="1799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mil. Kč vyplaceno v cenách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799" b="1" dirty="0">
              <a:solidFill>
                <a:schemeClr val="tx1"/>
              </a:solidFill>
              <a:latin typeface="Arial"/>
              <a:ea typeface="+mn-ea"/>
            </a:endParaRP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odměnách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jsme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rozdělili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celkově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již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cs-CZ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18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cs-CZ" sz="1799" dirty="0">
                <a:solidFill>
                  <a:schemeClr val="tx1"/>
                </a:solidFill>
                <a:latin typeface="Arial"/>
                <a:ea typeface="+mn-ea"/>
              </a:rPr>
              <a:t>5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00 000 </a:t>
            </a:r>
            <a:r>
              <a:rPr kumimoji="0" lang="en-US" sz="1799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Kč</a:t>
            </a:r>
            <a:r>
              <a:rPr kumimoji="0" lang="en-US" sz="1799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7620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265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2"/>
                </a:solidFill>
              </a:rPr>
              <a:t>Kategorie a výhry v roce 2026</a:t>
            </a:r>
            <a:br>
              <a:rPr lang="cs-CZ" dirty="0">
                <a:solidFill>
                  <a:schemeClr val="accent2"/>
                </a:solidFill>
              </a:rPr>
            </a:br>
            <a:r>
              <a:rPr lang="cs-CZ" b="0" dirty="0">
                <a:solidFill>
                  <a:schemeClr val="accent2"/>
                </a:solidFill>
              </a:rPr>
              <a:t>1 000 000 Kč</a:t>
            </a:r>
            <a:endParaRPr lang="en-US" b="0" dirty="0">
              <a:solidFill>
                <a:schemeClr val="accent2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10400" y="1415849"/>
            <a:ext cx="3600000" cy="1487549"/>
          </a:xfrm>
          <a:prstGeom prst="rect">
            <a:avLst/>
          </a:prstGeom>
          <a:solidFill>
            <a:srgbClr val="00646E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cs-CZ" sz="15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Nejlepší diplomová práce</a:t>
            </a:r>
            <a:endParaRPr kumimoji="0" lang="en-US" sz="1599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1. místo: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5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5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000</a:t>
            </a: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 Kč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+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5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5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000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Kč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2. místo: 40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000 </a:t>
            </a:r>
            <a:r>
              <a:rPr kumimoji="0" lang="cs-CZ" sz="1599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Kč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+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</a:t>
            </a: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40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000 </a:t>
            </a:r>
            <a:r>
              <a:rPr kumimoji="0" lang="cs-CZ" sz="1599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Kč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3. místo: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2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5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000 </a:t>
            </a:r>
            <a:r>
              <a:rPr kumimoji="0" lang="cs-CZ" sz="1599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Kč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+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2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5</a:t>
            </a:r>
            <a:r>
              <a:rPr kumimoji="0" 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000 </a:t>
            </a:r>
            <a:r>
              <a:rPr kumimoji="0" lang="cs-CZ" sz="1599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Kč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EF22DC3-960D-2649-BDA7-BB8AC7295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400" y="1415849"/>
            <a:ext cx="3600000" cy="1487549"/>
          </a:xfrm>
          <a:prstGeom prst="rect">
            <a:avLst/>
          </a:prstGeom>
          <a:solidFill>
            <a:srgbClr val="00FFB9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cs-CZ" sz="1599" b="1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Nejlepší disertační práce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solidFill>
                  <a:srgbClr val="000028"/>
                </a:solidFill>
                <a:latin typeface="Arial"/>
                <a:ea typeface="Arial Unicode MS"/>
              </a:rPr>
              <a:t>1. místo: 7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0 000 </a:t>
            </a:r>
            <a:r>
              <a:rPr lang="cs-CZ" sz="1599" dirty="0">
                <a:solidFill>
                  <a:srgbClr val="000028"/>
                </a:solidFill>
                <a:latin typeface="Arial"/>
                <a:ea typeface="Arial Unicode MS"/>
              </a:rPr>
              <a:t>Kč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+ 70 000 </a:t>
            </a:r>
            <a:r>
              <a:rPr lang="cs-CZ" sz="1599" dirty="0">
                <a:solidFill>
                  <a:srgbClr val="000028"/>
                </a:solidFill>
                <a:latin typeface="Arial"/>
                <a:ea typeface="Arial Unicode MS"/>
              </a:rPr>
              <a:t>Kč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srgbClr val="000028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solidFill>
                  <a:srgbClr val="000028"/>
                </a:solidFill>
                <a:latin typeface="Arial"/>
                <a:ea typeface="Arial Unicode MS"/>
              </a:rPr>
              <a:t>2. místo: 4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0 000 </a:t>
            </a:r>
            <a:r>
              <a:rPr lang="cs-CZ" sz="1599" dirty="0">
                <a:solidFill>
                  <a:srgbClr val="000028"/>
                </a:solidFill>
                <a:latin typeface="Arial"/>
                <a:ea typeface="Arial Unicode MS"/>
              </a:rPr>
              <a:t>Kč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+ 40 000 </a:t>
            </a:r>
            <a:r>
              <a:rPr lang="cs-CZ" sz="1599" dirty="0">
                <a:solidFill>
                  <a:srgbClr val="000028"/>
                </a:solidFill>
                <a:latin typeface="Arial"/>
                <a:ea typeface="Arial Unicode MS"/>
              </a:rPr>
              <a:t>Kč</a:t>
            </a:r>
            <a:endParaRPr kumimoji="0" lang="cs-CZ" sz="1599" b="0" i="0" u="none" strike="noStrike" kern="1200" cap="none" spc="0" normalizeH="0" baseline="0" noProof="0" dirty="0">
              <a:ln>
                <a:noFill/>
              </a:ln>
              <a:solidFill>
                <a:srgbClr val="000028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solidFill>
                  <a:srgbClr val="000028"/>
                </a:solidFill>
                <a:latin typeface="Arial"/>
                <a:ea typeface="Arial Unicode MS"/>
              </a:rPr>
              <a:t>3. místo: 3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0 000 </a:t>
            </a:r>
            <a:r>
              <a:rPr lang="cs-CZ" sz="1599" dirty="0">
                <a:solidFill>
                  <a:srgbClr val="000028"/>
                </a:solidFill>
                <a:latin typeface="Arial"/>
                <a:ea typeface="Arial Unicode MS"/>
              </a:rPr>
              <a:t>Kč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 + 30 000 </a:t>
            </a:r>
            <a:r>
              <a:rPr lang="cs-CZ" sz="1599" dirty="0">
                <a:solidFill>
                  <a:srgbClr val="000028"/>
                </a:solidFill>
                <a:latin typeface="Arial"/>
                <a:ea typeface="Arial Unicode MS"/>
              </a:rPr>
              <a:t>Kč</a:t>
            </a:r>
            <a:endParaRPr kumimoji="0" lang="cs-CZ" sz="1599" b="0" i="0" u="none" strike="noStrike" kern="1200" cap="none" spc="0" normalizeH="0" baseline="0" noProof="0" dirty="0">
              <a:ln>
                <a:noFill/>
              </a:ln>
              <a:solidFill>
                <a:srgbClr val="000028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8AC91AB4-850D-AC49-AEB0-58A15F3F2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400" y="1415849"/>
            <a:ext cx="3600000" cy="1487549"/>
          </a:xfrm>
          <a:prstGeom prst="rect">
            <a:avLst/>
          </a:prstGeom>
          <a:solidFill>
            <a:srgbClr val="00FFB9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cs-CZ" sz="1599" b="1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Nejlepší základní výzkum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srgbClr val="000028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300 000 Kč (jednotlivec nebo tým)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srgbClr val="000028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7B68E5D0-E3BE-DE47-81D0-4056CD784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400" y="3042633"/>
            <a:ext cx="3600000" cy="1487549"/>
          </a:xfrm>
          <a:prstGeom prst="rect">
            <a:avLst/>
          </a:prstGeom>
          <a:solidFill>
            <a:srgbClr val="333353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64B"/>
              </a:buClr>
              <a:buSzTx/>
              <a:buFontTx/>
              <a:buNone/>
              <a:tabLst/>
              <a:defRPr/>
            </a:pPr>
            <a:r>
              <a:rPr kumimoji="0" lang="cs-CZ" sz="1599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Nejlepší pedagogický pracovník</a:t>
            </a:r>
            <a:endParaRPr kumimoji="0" lang="en-US" sz="1599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50 000 Kč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821058D5-B93F-3240-8C59-8144A7304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400" y="4683529"/>
            <a:ext cx="3600000" cy="1487549"/>
          </a:xfrm>
          <a:prstGeom prst="rect">
            <a:avLst/>
          </a:prstGeom>
          <a:solidFill>
            <a:srgbClr val="00646E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cs-CZ" sz="15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Nejlepší ženská vědecká práce</a:t>
            </a:r>
            <a:endParaRPr kumimoji="0" lang="en-US" sz="15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solidFill>
                  <a:prstClr val="white"/>
                </a:solidFill>
                <a:latin typeface="Arial"/>
              </a:rPr>
              <a:t>3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0 000 Kč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BFD7F8E1-4B70-4341-9CEE-B4C86B987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400" y="4678557"/>
            <a:ext cx="3600000" cy="1487549"/>
          </a:xfrm>
          <a:prstGeom prst="rect">
            <a:avLst/>
          </a:prstGeom>
          <a:solidFill>
            <a:srgbClr val="66667E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cs-CZ" sz="15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Práce na téma Průmysl 4.0</a:t>
            </a:r>
            <a:endParaRPr kumimoji="0" lang="en-US" sz="15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30 000 Kč 1. místo disertační práce</a:t>
            </a: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20 000 Kč 1. místo diplomová práce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CD6F5D9C-4471-8A4D-A383-A9C05633E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400" y="4678557"/>
            <a:ext cx="3600000" cy="1487549"/>
          </a:xfrm>
          <a:prstGeom prst="rect">
            <a:avLst/>
          </a:prstGeom>
          <a:solidFill>
            <a:srgbClr val="333353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464B"/>
              </a:buClr>
              <a:buSzTx/>
              <a:buFontTx/>
              <a:buNone/>
              <a:tabLst/>
              <a:defRPr/>
            </a:pPr>
            <a:r>
              <a:rPr kumimoji="0" lang="cs-CZ" sz="1599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Práce na téma Chytrá infrastruktura a energetika</a:t>
            </a:r>
            <a:endParaRPr kumimoji="0" lang="en-US" sz="1599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latin typeface="Arial"/>
                <a:ea typeface="Arial Unicode MS"/>
              </a:rPr>
              <a:t>3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+mn-cs"/>
              </a:rPr>
              <a:t>0 000 Kč </a:t>
            </a: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1. místo disertační práce</a:t>
            </a:r>
            <a:endParaRPr kumimoji="0" lang="cs-CZ" sz="1599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s-CZ" sz="1599" dirty="0">
                <a:latin typeface="Arial"/>
                <a:ea typeface="Arial Unicode MS"/>
              </a:rPr>
              <a:t>20 000 Kč </a:t>
            </a:r>
            <a:r>
              <a:rPr lang="cs-CZ" sz="1599" dirty="0">
                <a:solidFill>
                  <a:prstClr val="white"/>
                </a:solidFill>
                <a:latin typeface="Arial"/>
                <a:ea typeface="Arial Unicode MS"/>
              </a:rPr>
              <a:t>1. místo diplomová práce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Arial Unicode MS"/>
              <a:cs typeface="+mn-cs"/>
            </a:endParaRP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9758AE74-9C65-5A44-8807-4F8F30984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400" y="3042633"/>
            <a:ext cx="3600000" cy="1487549"/>
          </a:xfrm>
          <a:prstGeom prst="rect">
            <a:avLst/>
          </a:prstGeom>
          <a:solidFill>
            <a:srgbClr val="00646E"/>
          </a:solidFill>
          <a:ln w="19050">
            <a:noFill/>
          </a:ln>
          <a:effectLst/>
        </p:spPr>
        <p:txBody>
          <a:bodyPr lIns="107944" tIns="71963" rIns="107944" bIns="71963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Tx/>
              <a:buNone/>
              <a:tabLst/>
              <a:defRPr/>
            </a:pPr>
            <a:r>
              <a:rPr kumimoji="0" lang="cs-CZ" sz="159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Odměna za doporučení vítěze</a:t>
            </a:r>
            <a:endParaRPr kumimoji="0" lang="en-US" sz="1599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 marL="179910" marR="0" lvl="0" indent="-17991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5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10 000 Kč</a:t>
            </a:r>
            <a:endParaRPr kumimoji="0" lang="en-US" sz="15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  <a:cs typeface="+mn-cs"/>
            </a:endParaRPr>
          </a:p>
          <a:p>
            <a:pPr>
              <a:buClr>
                <a:schemeClr val="bg1"/>
              </a:buClr>
            </a:pPr>
            <a:endParaRPr lang="en-US" sz="1599" dirty="0">
              <a:ea typeface="Arial Unicode M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812850-E642-4F03-8BE0-39A03B7132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Page 4</a:t>
            </a:r>
          </a:p>
        </p:txBody>
      </p:sp>
      <p:sp>
        <p:nvSpPr>
          <p:cNvPr id="6" name="Fußzeilenplatzhalter 2">
            <a:extLst>
              <a:ext uri="{FF2B5EF4-FFF2-40B4-BE49-F238E27FC236}">
                <a16:creationId xmlns:a16="http://schemas.microsoft.com/office/drawing/2014/main" id="{89EE949C-AA67-90CD-EDF3-D08B801300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8863" y="6310313"/>
            <a:ext cx="9217025" cy="547687"/>
          </a:xfrm>
        </p:spPr>
        <p:txBody>
          <a:bodyPr/>
          <a:lstStyle/>
          <a:p>
            <a:r>
              <a:rPr lang="fr-FR"/>
              <a:t>Unrestricted | © Siemens 2026 | Communications </a:t>
            </a:r>
            <a:endParaRPr lang="en-US" dirty="0"/>
          </a:p>
        </p:txBody>
      </p:sp>
      <p:pic>
        <p:nvPicPr>
          <p:cNvPr id="5" name="Picture 4" descr="A person with a mustache and a beard&#10;&#10;Description automatically generated">
            <a:extLst>
              <a:ext uri="{FF2B5EF4-FFF2-40B4-BE49-F238E27FC236}">
                <a16:creationId xmlns:a16="http://schemas.microsoft.com/office/drawing/2014/main" id="{C9FB32FF-3238-E2B2-C067-58A3FB5CB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01" y="2834931"/>
            <a:ext cx="3832598" cy="255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52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 14">
            <a:extLst>
              <a:ext uri="{FF2B5EF4-FFF2-40B4-BE49-F238E27FC236}">
                <a16:creationId xmlns:a16="http://schemas.microsoft.com/office/drawing/2014/main" id="{CAE3F164-440A-3949-BCFB-A5EBB4F6C167}"/>
              </a:ext>
            </a:extLst>
          </p:cNvPr>
          <p:cNvSpPr/>
          <p:nvPr/>
        </p:nvSpPr>
        <p:spPr bwMode="auto">
          <a:xfrm>
            <a:off x="410400" y="2204659"/>
            <a:ext cx="11376788" cy="3963490"/>
          </a:xfrm>
          <a:custGeom>
            <a:avLst/>
            <a:gdLst>
              <a:gd name="connsiteX0" fmla="*/ 194793 w 9996715"/>
              <a:gd name="connsiteY0" fmla="*/ 4427034 h 4427034"/>
              <a:gd name="connsiteX1" fmla="*/ 1254159 w 9996715"/>
              <a:gd name="connsiteY1" fmla="*/ 3401122 h 4427034"/>
              <a:gd name="connsiteX2" fmla="*/ 9662178 w 9996715"/>
              <a:gd name="connsiteY2" fmla="*/ 1059365 h 4427034"/>
              <a:gd name="connsiteX3" fmla="*/ 8290578 w 9996715"/>
              <a:gd name="connsiteY3" fmla="*/ 356839 h 4427034"/>
              <a:gd name="connsiteX4" fmla="*/ 9996715 w 9996715"/>
              <a:gd name="connsiteY4" fmla="*/ 0 h 4427034"/>
              <a:gd name="connsiteX5" fmla="*/ 9996715 w 9996715"/>
              <a:gd name="connsiteY5" fmla="*/ 0 h 4427034"/>
              <a:gd name="connsiteX0" fmla="*/ 180894 w 9982816"/>
              <a:gd name="connsiteY0" fmla="*/ 4427034 h 4427034"/>
              <a:gd name="connsiteX1" fmla="*/ 1240260 w 9982816"/>
              <a:gd name="connsiteY1" fmla="*/ 3401122 h 4427034"/>
              <a:gd name="connsiteX2" fmla="*/ 9324894 w 9982816"/>
              <a:gd name="connsiteY2" fmla="*/ 1326994 h 4427034"/>
              <a:gd name="connsiteX3" fmla="*/ 8276679 w 9982816"/>
              <a:gd name="connsiteY3" fmla="*/ 356839 h 4427034"/>
              <a:gd name="connsiteX4" fmla="*/ 9982816 w 9982816"/>
              <a:gd name="connsiteY4" fmla="*/ 0 h 4427034"/>
              <a:gd name="connsiteX5" fmla="*/ 9982816 w 9982816"/>
              <a:gd name="connsiteY5" fmla="*/ 0 h 4427034"/>
              <a:gd name="connsiteX0" fmla="*/ 180894 w 9982816"/>
              <a:gd name="connsiteY0" fmla="*/ 4427034 h 4427034"/>
              <a:gd name="connsiteX1" fmla="*/ 1240260 w 9982816"/>
              <a:gd name="connsiteY1" fmla="*/ 3401122 h 4427034"/>
              <a:gd name="connsiteX2" fmla="*/ 9324894 w 9982816"/>
              <a:gd name="connsiteY2" fmla="*/ 1326994 h 4427034"/>
              <a:gd name="connsiteX3" fmla="*/ 8276679 w 9982816"/>
              <a:gd name="connsiteY3" fmla="*/ 356839 h 4427034"/>
              <a:gd name="connsiteX4" fmla="*/ 9982816 w 9982816"/>
              <a:gd name="connsiteY4" fmla="*/ 0 h 4427034"/>
              <a:gd name="connsiteX5" fmla="*/ 9982816 w 9982816"/>
              <a:gd name="connsiteY5" fmla="*/ 0 h 4427034"/>
              <a:gd name="connsiteX0" fmla="*/ 181829 w 9983751"/>
              <a:gd name="connsiteY0" fmla="*/ 4427034 h 4427034"/>
              <a:gd name="connsiteX1" fmla="*/ 1241195 w 9983751"/>
              <a:gd name="connsiteY1" fmla="*/ 3401122 h 4427034"/>
              <a:gd name="connsiteX2" fmla="*/ 9348132 w 9983751"/>
              <a:gd name="connsiteY2" fmla="*/ 1349297 h 4427034"/>
              <a:gd name="connsiteX3" fmla="*/ 8277614 w 9983751"/>
              <a:gd name="connsiteY3" fmla="*/ 356839 h 4427034"/>
              <a:gd name="connsiteX4" fmla="*/ 9983751 w 9983751"/>
              <a:gd name="connsiteY4" fmla="*/ 0 h 4427034"/>
              <a:gd name="connsiteX5" fmla="*/ 9983751 w 9983751"/>
              <a:gd name="connsiteY5" fmla="*/ 0 h 4427034"/>
              <a:gd name="connsiteX0" fmla="*/ 181829 w 9983751"/>
              <a:gd name="connsiteY0" fmla="*/ 4427034 h 4427034"/>
              <a:gd name="connsiteX1" fmla="*/ 1241195 w 9983751"/>
              <a:gd name="connsiteY1" fmla="*/ 3401122 h 4427034"/>
              <a:gd name="connsiteX2" fmla="*/ 9348132 w 9983751"/>
              <a:gd name="connsiteY2" fmla="*/ 1349297 h 4427034"/>
              <a:gd name="connsiteX3" fmla="*/ 8277614 w 9983751"/>
              <a:gd name="connsiteY3" fmla="*/ 356839 h 4427034"/>
              <a:gd name="connsiteX4" fmla="*/ 9983751 w 9983751"/>
              <a:gd name="connsiteY4" fmla="*/ 0 h 4427034"/>
              <a:gd name="connsiteX5" fmla="*/ 9983751 w 9983751"/>
              <a:gd name="connsiteY5" fmla="*/ 0 h 4427034"/>
              <a:gd name="connsiteX0" fmla="*/ 176725 w 9978647"/>
              <a:gd name="connsiteY0" fmla="*/ 4427034 h 4427034"/>
              <a:gd name="connsiteX1" fmla="*/ 1236091 w 9978647"/>
              <a:gd name="connsiteY1" fmla="*/ 3401122 h 4427034"/>
              <a:gd name="connsiteX2" fmla="*/ 9220365 w 9978647"/>
              <a:gd name="connsiteY2" fmla="*/ 1282390 h 4427034"/>
              <a:gd name="connsiteX3" fmla="*/ 8272510 w 9978647"/>
              <a:gd name="connsiteY3" fmla="*/ 356839 h 4427034"/>
              <a:gd name="connsiteX4" fmla="*/ 9978647 w 9978647"/>
              <a:gd name="connsiteY4" fmla="*/ 0 h 4427034"/>
              <a:gd name="connsiteX5" fmla="*/ 9978647 w 9978647"/>
              <a:gd name="connsiteY5" fmla="*/ 0 h 4427034"/>
              <a:gd name="connsiteX0" fmla="*/ 37826 w 9839748"/>
              <a:gd name="connsiteY0" fmla="*/ 4427034 h 4427034"/>
              <a:gd name="connsiteX1" fmla="*/ 2390733 w 9839748"/>
              <a:gd name="connsiteY1" fmla="*/ 2910468 h 4427034"/>
              <a:gd name="connsiteX2" fmla="*/ 9081466 w 9839748"/>
              <a:gd name="connsiteY2" fmla="*/ 1282390 h 4427034"/>
              <a:gd name="connsiteX3" fmla="*/ 8133611 w 9839748"/>
              <a:gd name="connsiteY3" fmla="*/ 356839 h 4427034"/>
              <a:gd name="connsiteX4" fmla="*/ 9839748 w 9839748"/>
              <a:gd name="connsiteY4" fmla="*/ 0 h 4427034"/>
              <a:gd name="connsiteX5" fmla="*/ 9839748 w 9839748"/>
              <a:gd name="connsiteY5" fmla="*/ 0 h 4427034"/>
              <a:gd name="connsiteX0" fmla="*/ 68432 w 9870354"/>
              <a:gd name="connsiteY0" fmla="*/ 4427034 h 4427034"/>
              <a:gd name="connsiteX1" fmla="*/ 2421339 w 9870354"/>
              <a:gd name="connsiteY1" fmla="*/ 2910468 h 4427034"/>
              <a:gd name="connsiteX2" fmla="*/ 9112072 w 9870354"/>
              <a:gd name="connsiteY2" fmla="*/ 1282390 h 4427034"/>
              <a:gd name="connsiteX3" fmla="*/ 8164217 w 9870354"/>
              <a:gd name="connsiteY3" fmla="*/ 356839 h 4427034"/>
              <a:gd name="connsiteX4" fmla="*/ 9870354 w 9870354"/>
              <a:gd name="connsiteY4" fmla="*/ 0 h 4427034"/>
              <a:gd name="connsiteX5" fmla="*/ 9870354 w 9870354"/>
              <a:gd name="connsiteY5" fmla="*/ 0 h 4427034"/>
              <a:gd name="connsiteX0" fmla="*/ 38570 w 9840492"/>
              <a:gd name="connsiteY0" fmla="*/ 4427034 h 4427034"/>
              <a:gd name="connsiteX1" fmla="*/ 2391477 w 9840492"/>
              <a:gd name="connsiteY1" fmla="*/ 2910468 h 4427034"/>
              <a:gd name="connsiteX2" fmla="*/ 9249478 w 9840492"/>
              <a:gd name="connsiteY2" fmla="*/ 1237785 h 4427034"/>
              <a:gd name="connsiteX3" fmla="*/ 8134355 w 9840492"/>
              <a:gd name="connsiteY3" fmla="*/ 356839 h 4427034"/>
              <a:gd name="connsiteX4" fmla="*/ 9840492 w 9840492"/>
              <a:gd name="connsiteY4" fmla="*/ 0 h 4427034"/>
              <a:gd name="connsiteX5" fmla="*/ 9840492 w 9840492"/>
              <a:gd name="connsiteY5" fmla="*/ 0 h 4427034"/>
              <a:gd name="connsiteX0" fmla="*/ 38570 w 9840492"/>
              <a:gd name="connsiteY0" fmla="*/ 4427034 h 4427034"/>
              <a:gd name="connsiteX1" fmla="*/ 2391477 w 9840492"/>
              <a:gd name="connsiteY1" fmla="*/ 2910468 h 4427034"/>
              <a:gd name="connsiteX2" fmla="*/ 9249478 w 9840492"/>
              <a:gd name="connsiteY2" fmla="*/ 1237785 h 4427034"/>
              <a:gd name="connsiteX3" fmla="*/ 8134355 w 9840492"/>
              <a:gd name="connsiteY3" fmla="*/ 356839 h 4427034"/>
              <a:gd name="connsiteX4" fmla="*/ 9840492 w 9840492"/>
              <a:gd name="connsiteY4" fmla="*/ 0 h 4427034"/>
              <a:gd name="connsiteX5" fmla="*/ 9840492 w 9840492"/>
              <a:gd name="connsiteY5" fmla="*/ 0 h 4427034"/>
              <a:gd name="connsiteX0" fmla="*/ 38269 w 9840191"/>
              <a:gd name="connsiteY0" fmla="*/ 4427034 h 4427034"/>
              <a:gd name="connsiteX1" fmla="*/ 2391176 w 9840191"/>
              <a:gd name="connsiteY1" fmla="*/ 2910468 h 4427034"/>
              <a:gd name="connsiteX2" fmla="*/ 9182269 w 9840191"/>
              <a:gd name="connsiteY2" fmla="*/ 1215483 h 4427034"/>
              <a:gd name="connsiteX3" fmla="*/ 8134054 w 9840191"/>
              <a:gd name="connsiteY3" fmla="*/ 356839 h 4427034"/>
              <a:gd name="connsiteX4" fmla="*/ 9840191 w 9840191"/>
              <a:gd name="connsiteY4" fmla="*/ 0 h 4427034"/>
              <a:gd name="connsiteX5" fmla="*/ 9840191 w 9840191"/>
              <a:gd name="connsiteY5" fmla="*/ 0 h 4427034"/>
              <a:gd name="connsiteX0" fmla="*/ 0 w 9801922"/>
              <a:gd name="connsiteY0" fmla="*/ 4427034 h 4427034"/>
              <a:gd name="connsiteX1" fmla="*/ 2352907 w 9801922"/>
              <a:gd name="connsiteY1" fmla="*/ 2910468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352907 w 9801922"/>
              <a:gd name="connsiteY1" fmla="*/ 2910468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352907 w 9801922"/>
              <a:gd name="connsiteY1" fmla="*/ 2910468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144000 w 9801922"/>
              <a:gd name="connsiteY2" fmla="*/ 1215483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88244 w 9801922"/>
              <a:gd name="connsiteY2" fmla="*/ 1237785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88244 w 9801922"/>
              <a:gd name="connsiteY2" fmla="*/ 1237785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88244 w 9801922"/>
              <a:gd name="connsiteY2" fmla="*/ 1237785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54790 w 9801922"/>
              <a:gd name="connsiteY2" fmla="*/ 1271239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54790 w 9801922"/>
              <a:gd name="connsiteY2" fmla="*/ 1271239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5" fmla="*/ 9801922 w 9801922"/>
              <a:gd name="connsiteY5" fmla="*/ 0 h 4427034"/>
              <a:gd name="connsiteX0" fmla="*/ 0 w 9991493"/>
              <a:gd name="connsiteY0" fmla="*/ 4427045 h 4427045"/>
              <a:gd name="connsiteX1" fmla="*/ 2520175 w 9991493"/>
              <a:gd name="connsiteY1" fmla="*/ 2854723 h 4427045"/>
              <a:gd name="connsiteX2" fmla="*/ 9054790 w 9991493"/>
              <a:gd name="connsiteY2" fmla="*/ 1271250 h 4427045"/>
              <a:gd name="connsiteX3" fmla="*/ 8095785 w 9991493"/>
              <a:gd name="connsiteY3" fmla="*/ 356850 h 4427045"/>
              <a:gd name="connsiteX4" fmla="*/ 9801922 w 9991493"/>
              <a:gd name="connsiteY4" fmla="*/ 11 h 4427045"/>
              <a:gd name="connsiteX5" fmla="*/ 9991493 w 9991493"/>
              <a:gd name="connsiteY5" fmla="*/ 345699 h 4427045"/>
              <a:gd name="connsiteX0" fmla="*/ 0 w 9801922"/>
              <a:gd name="connsiteY0" fmla="*/ 4427034 h 4427034"/>
              <a:gd name="connsiteX1" fmla="*/ 2520175 w 9801922"/>
              <a:gd name="connsiteY1" fmla="*/ 2854712 h 4427034"/>
              <a:gd name="connsiteX2" fmla="*/ 9054790 w 9801922"/>
              <a:gd name="connsiteY2" fmla="*/ 1271239 h 4427034"/>
              <a:gd name="connsiteX3" fmla="*/ 8095785 w 9801922"/>
              <a:gd name="connsiteY3" fmla="*/ 356839 h 4427034"/>
              <a:gd name="connsiteX4" fmla="*/ 9801922 w 9801922"/>
              <a:gd name="connsiteY4" fmla="*/ 0 h 4427034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9054790 w 9801922"/>
              <a:gd name="connsiteY2" fmla="*/ 1293542 h 4449337"/>
              <a:gd name="connsiteX3" fmla="*/ 8095785 w 9801922"/>
              <a:gd name="connsiteY3" fmla="*/ 379142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9054790 w 9801922"/>
              <a:gd name="connsiteY2" fmla="*/ 1293542 h 4449337"/>
              <a:gd name="connsiteX3" fmla="*/ 8095785 w 9801922"/>
              <a:gd name="connsiteY3" fmla="*/ 379142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9054790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9054790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8987883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520175 w 9801922"/>
              <a:gd name="connsiteY1" fmla="*/ 2877015 h 4449337"/>
              <a:gd name="connsiteX2" fmla="*/ 8987883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143982 w 9801922"/>
              <a:gd name="connsiteY1" fmla="*/ 2672521 h 4449337"/>
              <a:gd name="connsiteX2" fmla="*/ 8987883 w 9801922"/>
              <a:gd name="connsiteY2" fmla="*/ 1293542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143982 w 9801922"/>
              <a:gd name="connsiteY1" fmla="*/ 2672521 h 4449337"/>
              <a:gd name="connsiteX2" fmla="*/ 8327004 w 9801922"/>
              <a:gd name="connsiteY2" fmla="*/ 1551851 h 4449337"/>
              <a:gd name="connsiteX3" fmla="*/ 8106936 w 9801922"/>
              <a:gd name="connsiteY3" fmla="*/ 390293 h 4449337"/>
              <a:gd name="connsiteX4" fmla="*/ 9801922 w 9801922"/>
              <a:gd name="connsiteY4" fmla="*/ 0 h 4449337"/>
              <a:gd name="connsiteX0" fmla="*/ 0 w 9801922"/>
              <a:gd name="connsiteY0" fmla="*/ 4449337 h 4449337"/>
              <a:gd name="connsiteX1" fmla="*/ 2143982 w 9801922"/>
              <a:gd name="connsiteY1" fmla="*/ 2672521 h 4449337"/>
              <a:gd name="connsiteX2" fmla="*/ 8327004 w 9801922"/>
              <a:gd name="connsiteY2" fmla="*/ 1551851 h 4449337"/>
              <a:gd name="connsiteX3" fmla="*/ 8035765 w 9801922"/>
              <a:gd name="connsiteY3" fmla="*/ 863860 h 4449337"/>
              <a:gd name="connsiteX4" fmla="*/ 9801922 w 9801922"/>
              <a:gd name="connsiteY4" fmla="*/ 0 h 4449337"/>
              <a:gd name="connsiteX0" fmla="*/ 0 w 9842592"/>
              <a:gd name="connsiteY0" fmla="*/ 3825091 h 3825091"/>
              <a:gd name="connsiteX1" fmla="*/ 2143982 w 9842592"/>
              <a:gd name="connsiteY1" fmla="*/ 2048275 h 3825091"/>
              <a:gd name="connsiteX2" fmla="*/ 8327004 w 9842592"/>
              <a:gd name="connsiteY2" fmla="*/ 927605 h 3825091"/>
              <a:gd name="connsiteX3" fmla="*/ 8035765 w 9842592"/>
              <a:gd name="connsiteY3" fmla="*/ 239614 h 3825091"/>
              <a:gd name="connsiteX4" fmla="*/ 9842592 w 9842592"/>
              <a:gd name="connsiteY4" fmla="*/ 0 h 3825091"/>
              <a:gd name="connsiteX0" fmla="*/ 0 w 9842592"/>
              <a:gd name="connsiteY0" fmla="*/ 3825422 h 3825422"/>
              <a:gd name="connsiteX1" fmla="*/ 2143982 w 9842592"/>
              <a:gd name="connsiteY1" fmla="*/ 2048606 h 3825422"/>
              <a:gd name="connsiteX2" fmla="*/ 8327004 w 9842592"/>
              <a:gd name="connsiteY2" fmla="*/ 927936 h 3825422"/>
              <a:gd name="connsiteX3" fmla="*/ 8035765 w 9842592"/>
              <a:gd name="connsiteY3" fmla="*/ 239945 h 3825422"/>
              <a:gd name="connsiteX4" fmla="*/ 9842592 w 9842592"/>
              <a:gd name="connsiteY4" fmla="*/ 331 h 3825422"/>
              <a:gd name="connsiteX0" fmla="*/ 0 w 9842592"/>
              <a:gd name="connsiteY0" fmla="*/ 3825422 h 3825422"/>
              <a:gd name="connsiteX1" fmla="*/ 2143982 w 9842592"/>
              <a:gd name="connsiteY1" fmla="*/ 2048606 h 3825422"/>
              <a:gd name="connsiteX2" fmla="*/ 8327004 w 9842592"/>
              <a:gd name="connsiteY2" fmla="*/ 927936 h 3825422"/>
              <a:gd name="connsiteX3" fmla="*/ 8035765 w 9842592"/>
              <a:gd name="connsiteY3" fmla="*/ 239945 h 3825422"/>
              <a:gd name="connsiteX4" fmla="*/ 9842592 w 9842592"/>
              <a:gd name="connsiteY4" fmla="*/ 331 h 3825422"/>
              <a:gd name="connsiteX0" fmla="*/ 0 w 9842592"/>
              <a:gd name="connsiteY0" fmla="*/ 3825422 h 3825422"/>
              <a:gd name="connsiteX1" fmla="*/ 2143982 w 9842592"/>
              <a:gd name="connsiteY1" fmla="*/ 2048606 h 3825422"/>
              <a:gd name="connsiteX2" fmla="*/ 8327004 w 9842592"/>
              <a:gd name="connsiteY2" fmla="*/ 927936 h 3825422"/>
              <a:gd name="connsiteX3" fmla="*/ 8035765 w 9842592"/>
              <a:gd name="connsiteY3" fmla="*/ 239945 h 3825422"/>
              <a:gd name="connsiteX4" fmla="*/ 9842592 w 9842592"/>
              <a:gd name="connsiteY4" fmla="*/ 331 h 3825422"/>
              <a:gd name="connsiteX0" fmla="*/ 0 w 9842592"/>
              <a:gd name="connsiteY0" fmla="*/ 3825422 h 3825422"/>
              <a:gd name="connsiteX1" fmla="*/ 2143982 w 9842592"/>
              <a:gd name="connsiteY1" fmla="*/ 2048606 h 3825422"/>
              <a:gd name="connsiteX2" fmla="*/ 8327004 w 9842592"/>
              <a:gd name="connsiteY2" fmla="*/ 927936 h 3825422"/>
              <a:gd name="connsiteX3" fmla="*/ 8035765 w 9842592"/>
              <a:gd name="connsiteY3" fmla="*/ 239945 h 3825422"/>
              <a:gd name="connsiteX4" fmla="*/ 9842592 w 9842592"/>
              <a:gd name="connsiteY4" fmla="*/ 331 h 3825422"/>
              <a:gd name="connsiteX0" fmla="*/ 0 w 9842592"/>
              <a:gd name="connsiteY0" fmla="*/ 3825469 h 3825469"/>
              <a:gd name="connsiteX1" fmla="*/ 2143982 w 9842592"/>
              <a:gd name="connsiteY1" fmla="*/ 2048653 h 3825469"/>
              <a:gd name="connsiteX2" fmla="*/ 8235498 w 9842592"/>
              <a:gd name="connsiteY2" fmla="*/ 1003323 h 3825469"/>
              <a:gd name="connsiteX3" fmla="*/ 8035765 w 9842592"/>
              <a:gd name="connsiteY3" fmla="*/ 239992 h 3825469"/>
              <a:gd name="connsiteX4" fmla="*/ 9842592 w 9842592"/>
              <a:gd name="connsiteY4" fmla="*/ 378 h 3825469"/>
              <a:gd name="connsiteX0" fmla="*/ 0 w 9842592"/>
              <a:gd name="connsiteY0" fmla="*/ 3825469 h 3825469"/>
              <a:gd name="connsiteX1" fmla="*/ 2143982 w 9842592"/>
              <a:gd name="connsiteY1" fmla="*/ 2048653 h 3825469"/>
              <a:gd name="connsiteX2" fmla="*/ 8235498 w 9842592"/>
              <a:gd name="connsiteY2" fmla="*/ 1003323 h 3825469"/>
              <a:gd name="connsiteX3" fmla="*/ 8035765 w 9842592"/>
              <a:gd name="connsiteY3" fmla="*/ 239992 h 3825469"/>
              <a:gd name="connsiteX4" fmla="*/ 9842592 w 9842592"/>
              <a:gd name="connsiteY4" fmla="*/ 378 h 3825469"/>
              <a:gd name="connsiteX0" fmla="*/ 0 w 9842592"/>
              <a:gd name="connsiteY0" fmla="*/ 3825435 h 3825435"/>
              <a:gd name="connsiteX1" fmla="*/ 2143982 w 9842592"/>
              <a:gd name="connsiteY1" fmla="*/ 2048619 h 3825435"/>
              <a:gd name="connsiteX2" fmla="*/ 8235498 w 9842592"/>
              <a:gd name="connsiteY2" fmla="*/ 949474 h 3825435"/>
              <a:gd name="connsiteX3" fmla="*/ 8035765 w 9842592"/>
              <a:gd name="connsiteY3" fmla="*/ 239958 h 3825435"/>
              <a:gd name="connsiteX4" fmla="*/ 9842592 w 9842592"/>
              <a:gd name="connsiteY4" fmla="*/ 344 h 3825435"/>
              <a:gd name="connsiteX0" fmla="*/ 0 w 9842592"/>
              <a:gd name="connsiteY0" fmla="*/ 3825435 h 3825435"/>
              <a:gd name="connsiteX1" fmla="*/ 2143982 w 9842592"/>
              <a:gd name="connsiteY1" fmla="*/ 2048619 h 3825435"/>
              <a:gd name="connsiteX2" fmla="*/ 8235498 w 9842592"/>
              <a:gd name="connsiteY2" fmla="*/ 949474 h 3825435"/>
              <a:gd name="connsiteX3" fmla="*/ 8035765 w 9842592"/>
              <a:gd name="connsiteY3" fmla="*/ 239958 h 3825435"/>
              <a:gd name="connsiteX4" fmla="*/ 9842592 w 9842592"/>
              <a:gd name="connsiteY4" fmla="*/ 344 h 3825435"/>
              <a:gd name="connsiteX0" fmla="*/ 0 w 9842592"/>
              <a:gd name="connsiteY0" fmla="*/ 3825462 h 3825462"/>
              <a:gd name="connsiteX1" fmla="*/ 2143982 w 9842592"/>
              <a:gd name="connsiteY1" fmla="*/ 2048646 h 3825462"/>
              <a:gd name="connsiteX2" fmla="*/ 8225331 w 9842592"/>
              <a:gd name="connsiteY2" fmla="*/ 992552 h 3825462"/>
              <a:gd name="connsiteX3" fmla="*/ 8035765 w 9842592"/>
              <a:gd name="connsiteY3" fmla="*/ 239985 h 3825462"/>
              <a:gd name="connsiteX4" fmla="*/ 9842592 w 9842592"/>
              <a:gd name="connsiteY4" fmla="*/ 371 h 3825462"/>
              <a:gd name="connsiteX0" fmla="*/ 0 w 9842592"/>
              <a:gd name="connsiteY0" fmla="*/ 3825462 h 3825462"/>
              <a:gd name="connsiteX1" fmla="*/ 2143982 w 9842592"/>
              <a:gd name="connsiteY1" fmla="*/ 2048646 h 3825462"/>
              <a:gd name="connsiteX2" fmla="*/ 8225331 w 9842592"/>
              <a:gd name="connsiteY2" fmla="*/ 992552 h 3825462"/>
              <a:gd name="connsiteX3" fmla="*/ 8035765 w 9842592"/>
              <a:gd name="connsiteY3" fmla="*/ 239985 h 3825462"/>
              <a:gd name="connsiteX4" fmla="*/ 9842592 w 9842592"/>
              <a:gd name="connsiteY4" fmla="*/ 371 h 3825462"/>
              <a:gd name="connsiteX0" fmla="*/ 0 w 9842592"/>
              <a:gd name="connsiteY0" fmla="*/ 3825462 h 3825462"/>
              <a:gd name="connsiteX1" fmla="*/ 2143982 w 9842592"/>
              <a:gd name="connsiteY1" fmla="*/ 2048646 h 3825462"/>
              <a:gd name="connsiteX2" fmla="*/ 8225331 w 9842592"/>
              <a:gd name="connsiteY2" fmla="*/ 992552 h 3825462"/>
              <a:gd name="connsiteX3" fmla="*/ 8035765 w 9842592"/>
              <a:gd name="connsiteY3" fmla="*/ 239985 h 3825462"/>
              <a:gd name="connsiteX4" fmla="*/ 9842592 w 9842592"/>
              <a:gd name="connsiteY4" fmla="*/ 371 h 3825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42592" h="3825462">
                <a:moveTo>
                  <a:pt x="0" y="3825462"/>
                </a:moveTo>
                <a:cubicBezTo>
                  <a:pt x="30990" y="3236972"/>
                  <a:pt x="630750" y="2499273"/>
                  <a:pt x="2143982" y="2048646"/>
                </a:cubicBezTo>
                <a:cubicBezTo>
                  <a:pt x="3657214" y="1598019"/>
                  <a:pt x="6979016" y="1401625"/>
                  <a:pt x="8225331" y="992552"/>
                </a:cubicBezTo>
                <a:cubicBezTo>
                  <a:pt x="9471646" y="583479"/>
                  <a:pt x="7766222" y="405348"/>
                  <a:pt x="8035765" y="239985"/>
                </a:cubicBezTo>
                <a:cubicBezTo>
                  <a:pt x="8305308" y="74622"/>
                  <a:pt x="9358061" y="-6203"/>
                  <a:pt x="9842592" y="371"/>
                </a:cubicBezTo>
              </a:path>
            </a:pathLst>
          </a:custGeom>
          <a:noFill/>
          <a:ln w="47625">
            <a:gradFill>
              <a:gsLst>
                <a:gs pos="100000">
                  <a:srgbClr val="00FFB9"/>
                </a:gs>
                <a:gs pos="0">
                  <a:srgbClr val="00E6DC"/>
                </a:gs>
              </a:gsLst>
              <a:lin ang="5400000" scaled="1"/>
            </a:gradFill>
            <a:miter lim="800000"/>
            <a:headEnd/>
            <a:tailEnd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 W3" charset="0"/>
            </a:endParaRPr>
          </a:p>
        </p:txBody>
      </p:sp>
      <p:sp>
        <p:nvSpPr>
          <p:cNvPr id="83" name="Text Box 90">
            <a:extLst>
              <a:ext uri="{FF2B5EF4-FFF2-40B4-BE49-F238E27FC236}">
                <a16:creationId xmlns:a16="http://schemas.microsoft.com/office/drawing/2014/main" id="{A3BA1C7C-7833-7446-90E2-6D7B35F2E42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126295" y="1414801"/>
            <a:ext cx="2700000" cy="57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cs-CZ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Start soutěže</a:t>
            </a:r>
          </a:p>
          <a:p>
            <a:pPr algn="l">
              <a:spcBef>
                <a:spcPts val="0"/>
              </a:spcBef>
              <a:defRPr/>
            </a:pPr>
            <a:r>
              <a:rPr lang="cs-CZ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1. </a:t>
            </a:r>
            <a:r>
              <a:rPr lang="en-US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s</a:t>
            </a:r>
            <a:r>
              <a:rPr lang="cs-CZ" altLang="de-DE" sz="1200" dirty="0" err="1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rpna</a:t>
            </a:r>
            <a:r>
              <a:rPr lang="en-US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 202</a:t>
            </a:r>
            <a:r>
              <a:rPr lang="cs-CZ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6</a:t>
            </a:r>
            <a:endParaRPr lang="en-US" altLang="de-DE" sz="1200" dirty="0">
              <a:solidFill>
                <a:srgbClr val="9999A9"/>
              </a:solidFill>
              <a:latin typeface="+mn-lt"/>
              <a:ea typeface="Arial Unicode MS"/>
              <a:cs typeface="Arial" pitchFamily="34" charset="0"/>
            </a:endParaRPr>
          </a:p>
        </p:txBody>
      </p:sp>
      <p:sp>
        <p:nvSpPr>
          <p:cNvPr id="84" name="Text Box 90">
            <a:extLst>
              <a:ext uri="{FF2B5EF4-FFF2-40B4-BE49-F238E27FC236}">
                <a16:creationId xmlns:a16="http://schemas.microsoft.com/office/drawing/2014/main" id="{001B648F-0560-AB4D-A475-68BE11717E9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797749" y="1428348"/>
            <a:ext cx="2340000" cy="57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cs-CZ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Uzávěrka přihlášek</a:t>
            </a:r>
          </a:p>
          <a:p>
            <a:pPr algn="l">
              <a:spcBef>
                <a:spcPts val="0"/>
              </a:spcBef>
              <a:defRPr/>
            </a:pPr>
            <a:r>
              <a:rPr lang="cs-CZ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30. </a:t>
            </a:r>
            <a:r>
              <a:rPr lang="en-US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l</a:t>
            </a:r>
            <a:r>
              <a:rPr lang="cs-CZ" altLang="de-DE" sz="1200" dirty="0" err="1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istopadu</a:t>
            </a:r>
            <a:r>
              <a:rPr lang="en-US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 202</a:t>
            </a:r>
            <a:r>
              <a:rPr lang="cs-CZ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6</a:t>
            </a:r>
            <a:endParaRPr lang="en-US" altLang="de-DE" sz="1200" dirty="0">
              <a:solidFill>
                <a:srgbClr val="9999A9"/>
              </a:solidFill>
              <a:latin typeface="+mn-lt"/>
              <a:ea typeface="Arial Unicode MS"/>
              <a:cs typeface="Arial" pitchFamily="34" charset="0"/>
            </a:endParaRPr>
          </a:p>
        </p:txBody>
      </p:sp>
      <p:sp>
        <p:nvSpPr>
          <p:cNvPr id="85" name="Text Box 90">
            <a:extLst>
              <a:ext uri="{FF2B5EF4-FFF2-40B4-BE49-F238E27FC236}">
                <a16:creationId xmlns:a16="http://schemas.microsoft.com/office/drawing/2014/main" id="{BEC96CDE-01AC-C543-BA74-DB101DD4838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442250" y="1403865"/>
            <a:ext cx="2379932" cy="86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cs-CZ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Ohlášení výsledků účastníkům</a:t>
            </a:r>
            <a:endParaRPr lang="en-US" altLang="de-DE" sz="1600" b="1" dirty="0">
              <a:solidFill>
                <a:srgbClr val="00FFB9"/>
              </a:solidFill>
              <a:latin typeface="+mn-lt"/>
              <a:ea typeface="Arial Unicode MS"/>
            </a:endParaRPr>
          </a:p>
          <a:p>
            <a:pPr marL="0" lvl="1" algn="l">
              <a:spcBef>
                <a:spcPts val="300"/>
              </a:spcBef>
              <a:buClr>
                <a:srgbClr val="3C464B"/>
              </a:buClr>
              <a:defRPr/>
            </a:pPr>
            <a:r>
              <a:rPr lang="cs-CZ" sz="1200" dirty="0">
                <a:solidFill>
                  <a:srgbClr val="9999A9"/>
                </a:solidFill>
                <a:latin typeface="+mn-lt"/>
              </a:rPr>
              <a:t>Do 31. ledna 2027</a:t>
            </a:r>
            <a:endParaRPr lang="en-US" altLang="de-DE" sz="1200" dirty="0">
              <a:solidFill>
                <a:srgbClr val="9999A9"/>
              </a:solidFill>
              <a:latin typeface="+mn-lt"/>
              <a:ea typeface="Arial Unicode MS"/>
              <a:cs typeface="Arial" pitchFamily="34" charset="0"/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0916218-0FE7-DA40-850A-7231E8C4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2"/>
                </a:solidFill>
              </a:rPr>
              <a:t>Časový harmonogram soutěže</a:t>
            </a:r>
            <a:endParaRPr lang="de-DE" dirty="0">
              <a:solidFill>
                <a:schemeClr val="accent2"/>
              </a:solidFill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735936B-C854-8B47-A5D9-DD0428A75F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Page 5</a:t>
            </a:r>
          </a:p>
        </p:txBody>
      </p:sp>
      <p:cxnSp>
        <p:nvCxnSpPr>
          <p:cNvPr id="22" name="Gerade Verbindung 52">
            <a:extLst>
              <a:ext uri="{FF2B5EF4-FFF2-40B4-BE49-F238E27FC236}">
                <a16:creationId xmlns:a16="http://schemas.microsoft.com/office/drawing/2014/main" id="{70D7F7B6-C5FB-8B46-861D-D27C1AD2BF44}"/>
              </a:ext>
            </a:extLst>
          </p:cNvPr>
          <p:cNvCxnSpPr>
            <a:stCxn id="72" idx="0"/>
          </p:cNvCxnSpPr>
          <p:nvPr/>
        </p:nvCxnSpPr>
        <p:spPr bwMode="gray">
          <a:xfrm>
            <a:off x="9586106" y="3480714"/>
            <a:ext cx="518" cy="2695395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Gerade Verbindung 52">
            <a:extLst>
              <a:ext uri="{FF2B5EF4-FFF2-40B4-BE49-F238E27FC236}">
                <a16:creationId xmlns:a16="http://schemas.microsoft.com/office/drawing/2014/main" id="{C88757CC-7896-8144-9D17-944234C2263F}"/>
              </a:ext>
            </a:extLst>
          </p:cNvPr>
          <p:cNvCxnSpPr/>
          <p:nvPr/>
        </p:nvCxnSpPr>
        <p:spPr bwMode="gray">
          <a:xfrm>
            <a:off x="5700793" y="4170484"/>
            <a:ext cx="383" cy="2021921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Gerade Verbindung 52">
            <a:extLst>
              <a:ext uri="{FF2B5EF4-FFF2-40B4-BE49-F238E27FC236}">
                <a16:creationId xmlns:a16="http://schemas.microsoft.com/office/drawing/2014/main" id="{9A68F6AA-ABA5-FF4F-8DD0-86B83AE99BEC}"/>
              </a:ext>
            </a:extLst>
          </p:cNvPr>
          <p:cNvCxnSpPr/>
          <p:nvPr/>
        </p:nvCxnSpPr>
        <p:spPr bwMode="gray">
          <a:xfrm flipH="1">
            <a:off x="7382193" y="1430007"/>
            <a:ext cx="1663" cy="1993346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Gerade Verbindung 52">
            <a:extLst>
              <a:ext uri="{FF2B5EF4-FFF2-40B4-BE49-F238E27FC236}">
                <a16:creationId xmlns:a16="http://schemas.microsoft.com/office/drawing/2014/main" id="{D867D07B-6404-1744-AE60-3955EBA69E18}"/>
              </a:ext>
            </a:extLst>
          </p:cNvPr>
          <p:cNvCxnSpPr/>
          <p:nvPr/>
        </p:nvCxnSpPr>
        <p:spPr bwMode="gray">
          <a:xfrm>
            <a:off x="3766725" y="1439124"/>
            <a:ext cx="0" cy="2315716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F4890CFC-74CB-9B46-8661-65A754EA8041}"/>
              </a:ext>
            </a:extLst>
          </p:cNvPr>
          <p:cNvCxnSpPr/>
          <p:nvPr/>
        </p:nvCxnSpPr>
        <p:spPr bwMode="gray">
          <a:xfrm flipH="1">
            <a:off x="1107766" y="1414801"/>
            <a:ext cx="18530" cy="3228914"/>
          </a:xfrm>
          <a:prstGeom prst="line">
            <a:avLst/>
          </a:prstGeom>
          <a:solidFill>
            <a:schemeClr val="tx2"/>
          </a:solidFill>
          <a:ln w="12700" cap="flat" cmpd="sng" algn="ctr">
            <a:solidFill>
              <a:srgbClr val="9999A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Text Box 90">
            <a:extLst>
              <a:ext uri="{FF2B5EF4-FFF2-40B4-BE49-F238E27FC236}">
                <a16:creationId xmlns:a16="http://schemas.microsoft.com/office/drawing/2014/main" id="{FB7490FA-DDE6-1547-BA4E-5C1AB798117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839855" y="5624559"/>
            <a:ext cx="2340000" cy="57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 anchor="b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cs-CZ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Zasedání porot</a:t>
            </a:r>
          </a:p>
          <a:p>
            <a:pPr algn="l">
              <a:spcBef>
                <a:spcPts val="0"/>
              </a:spcBef>
              <a:defRPr/>
            </a:pPr>
            <a:r>
              <a:rPr lang="en-US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16. </a:t>
            </a:r>
            <a:r>
              <a:rPr lang="en-US" altLang="de-DE" sz="1200" dirty="0" err="1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ledna</a:t>
            </a:r>
            <a:r>
              <a:rPr lang="cs-CZ" altLang="de-DE" sz="1200" dirty="0">
                <a:solidFill>
                  <a:srgbClr val="9999A9"/>
                </a:solidFill>
                <a:latin typeface="+mn-lt"/>
                <a:ea typeface="Arial Unicode MS"/>
                <a:cs typeface="Arial" pitchFamily="34" charset="0"/>
              </a:rPr>
              <a:t> 2027</a:t>
            </a:r>
            <a:endParaRPr lang="en-US" altLang="de-DE" sz="1200" dirty="0">
              <a:solidFill>
                <a:srgbClr val="9999A9"/>
              </a:solidFill>
              <a:latin typeface="+mn-lt"/>
              <a:ea typeface="Arial Unicode MS"/>
              <a:cs typeface="Arial" pitchFamily="34" charset="0"/>
            </a:endParaRPr>
          </a:p>
        </p:txBody>
      </p:sp>
      <p:sp>
        <p:nvSpPr>
          <p:cNvPr id="88" name="Text Box 90">
            <a:extLst>
              <a:ext uri="{FF2B5EF4-FFF2-40B4-BE49-F238E27FC236}">
                <a16:creationId xmlns:a16="http://schemas.microsoft.com/office/drawing/2014/main" id="{2D11EC4E-282F-2B4D-8D99-1AB961B5A16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590400" y="5353595"/>
            <a:ext cx="2196000" cy="822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4000" tIns="72000" rIns="144000" bIns="72000" anchor="b">
            <a:spAutoFit/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cs-CZ" altLang="de-DE" sz="1600" b="1" dirty="0">
                <a:solidFill>
                  <a:srgbClr val="00FFB9"/>
                </a:solidFill>
                <a:latin typeface="+mn-lt"/>
                <a:ea typeface="Arial Unicode MS"/>
              </a:rPr>
              <a:t>Slavnostní vyhlášení soutěže</a:t>
            </a:r>
          </a:p>
          <a:p>
            <a:pPr algn="l">
              <a:spcBef>
                <a:spcPts val="0"/>
              </a:spcBef>
              <a:defRPr/>
            </a:pPr>
            <a:r>
              <a:rPr lang="en-US" sz="1200" dirty="0">
                <a:solidFill>
                  <a:srgbClr val="9999A9"/>
                </a:solidFill>
                <a:latin typeface="+mn-lt"/>
              </a:rPr>
              <a:t>1</a:t>
            </a:r>
            <a:r>
              <a:rPr lang="cs-CZ" sz="1200" dirty="0">
                <a:solidFill>
                  <a:srgbClr val="9999A9"/>
                </a:solidFill>
                <a:latin typeface="+mn-lt"/>
              </a:rPr>
              <a:t>7</a:t>
            </a:r>
            <a:r>
              <a:rPr lang="en-US" sz="1200" dirty="0">
                <a:solidFill>
                  <a:srgbClr val="9999A9"/>
                </a:solidFill>
                <a:latin typeface="+mn-lt"/>
              </a:rPr>
              <a:t>. </a:t>
            </a:r>
            <a:r>
              <a:rPr lang="cs-CZ" sz="1200">
                <a:solidFill>
                  <a:srgbClr val="9999A9"/>
                </a:solidFill>
                <a:latin typeface="+mn-lt"/>
              </a:rPr>
              <a:t>března 2027</a:t>
            </a:r>
            <a:endParaRPr lang="en-US" altLang="de-DE" sz="1200" dirty="0">
              <a:solidFill>
                <a:srgbClr val="9999A9"/>
              </a:solidFill>
              <a:latin typeface="+mn-lt"/>
              <a:ea typeface="Arial Unicode MS"/>
              <a:cs typeface="Arial" pitchFamily="34" charset="0"/>
            </a:endParaRPr>
          </a:p>
        </p:txBody>
      </p:sp>
      <p:grpSp>
        <p:nvGrpSpPr>
          <p:cNvPr id="58" name="Group 17">
            <a:extLst>
              <a:ext uri="{FF2B5EF4-FFF2-40B4-BE49-F238E27FC236}">
                <a16:creationId xmlns:a16="http://schemas.microsoft.com/office/drawing/2014/main" id="{A7EB058F-FF9B-45F4-A893-185B405E8F14}"/>
              </a:ext>
            </a:extLst>
          </p:cNvPr>
          <p:cNvGrpSpPr/>
          <p:nvPr/>
        </p:nvGrpSpPr>
        <p:grpSpPr>
          <a:xfrm>
            <a:off x="658178" y="3512393"/>
            <a:ext cx="900112" cy="1274439"/>
            <a:chOff x="734378" y="3537591"/>
            <a:chExt cx="900112" cy="1274439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3204C759-2AA2-4AF6-AFEF-36DD6AF56E20}"/>
                </a:ext>
              </a:extLst>
            </p:cNvPr>
            <p:cNvSpPr/>
            <p:nvPr/>
          </p:nvSpPr>
          <p:spPr bwMode="auto">
            <a:xfrm>
              <a:off x="734378" y="4552964"/>
              <a:ext cx="900112" cy="259066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60" name="Group 12">
              <a:extLst>
                <a:ext uri="{FF2B5EF4-FFF2-40B4-BE49-F238E27FC236}">
                  <a16:creationId xmlns:a16="http://schemas.microsoft.com/office/drawing/2014/main" id="{6CA7AD17-037E-42F5-8B63-0AB0C631BE3A}"/>
                </a:ext>
              </a:extLst>
            </p:cNvPr>
            <p:cNvGrpSpPr/>
            <p:nvPr/>
          </p:nvGrpSpPr>
          <p:grpSpPr>
            <a:xfrm>
              <a:off x="794963" y="3537591"/>
              <a:ext cx="778943" cy="1131322"/>
              <a:chOff x="115998" y="4766494"/>
              <a:chExt cx="778943" cy="1131322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E306C5D4-A094-4520-8915-E37F7BDF6488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63" name="Freeform 26">
                <a:extLst>
                  <a:ext uri="{FF2B5EF4-FFF2-40B4-BE49-F238E27FC236}">
                    <a16:creationId xmlns:a16="http://schemas.microsoft.com/office/drawing/2014/main" id="{097A8953-1539-4333-9D6C-240F82E7BC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998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E5E5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90" name="Group 77">
            <a:extLst>
              <a:ext uri="{FF2B5EF4-FFF2-40B4-BE49-F238E27FC236}">
                <a16:creationId xmlns:a16="http://schemas.microsoft.com/office/drawing/2014/main" id="{88225A8B-19DC-43D0-B041-89158346EA17}"/>
              </a:ext>
            </a:extLst>
          </p:cNvPr>
          <p:cNvGrpSpPr/>
          <p:nvPr/>
        </p:nvGrpSpPr>
        <p:grpSpPr>
          <a:xfrm>
            <a:off x="3399015" y="3005049"/>
            <a:ext cx="735423" cy="1041261"/>
            <a:chOff x="734378" y="3537591"/>
            <a:chExt cx="900112" cy="1274439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1DB4E81-B331-4F9F-9DD5-F328F4161FB3}"/>
                </a:ext>
              </a:extLst>
            </p:cNvPr>
            <p:cNvSpPr/>
            <p:nvPr/>
          </p:nvSpPr>
          <p:spPr bwMode="auto">
            <a:xfrm>
              <a:off x="734378" y="4552964"/>
              <a:ext cx="900112" cy="259066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92" name="Group 79">
              <a:extLst>
                <a:ext uri="{FF2B5EF4-FFF2-40B4-BE49-F238E27FC236}">
                  <a16:creationId xmlns:a16="http://schemas.microsoft.com/office/drawing/2014/main" id="{C84CD24D-ABB0-42BD-9ADD-235DE5735D8F}"/>
                </a:ext>
              </a:extLst>
            </p:cNvPr>
            <p:cNvGrpSpPr/>
            <p:nvPr/>
          </p:nvGrpSpPr>
          <p:grpSpPr>
            <a:xfrm>
              <a:off x="794961" y="3537591"/>
              <a:ext cx="778943" cy="1131322"/>
              <a:chOff x="115996" y="4766494"/>
              <a:chExt cx="778943" cy="1131322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E4EED5D-9B17-472A-B003-61A6C8807C39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94" name="Freeform 26">
                <a:extLst>
                  <a:ext uri="{FF2B5EF4-FFF2-40B4-BE49-F238E27FC236}">
                    <a16:creationId xmlns:a16="http://schemas.microsoft.com/office/drawing/2014/main" id="{47F05637-96B2-4B38-ABE0-41A8F370ED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996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CCCC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95" name="Group 82">
            <a:extLst>
              <a:ext uri="{FF2B5EF4-FFF2-40B4-BE49-F238E27FC236}">
                <a16:creationId xmlns:a16="http://schemas.microsoft.com/office/drawing/2014/main" id="{3DCBE370-459C-4777-A8F8-B4892CB17D95}"/>
              </a:ext>
            </a:extLst>
          </p:cNvPr>
          <p:cNvGrpSpPr/>
          <p:nvPr/>
        </p:nvGrpSpPr>
        <p:grpSpPr>
          <a:xfrm>
            <a:off x="5324046" y="3412176"/>
            <a:ext cx="735423" cy="1041262"/>
            <a:chOff x="734379" y="3537591"/>
            <a:chExt cx="900112" cy="1274440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FA55F68-44F1-478E-A16E-15E68A6DDC7F}"/>
                </a:ext>
              </a:extLst>
            </p:cNvPr>
            <p:cNvSpPr/>
            <p:nvPr/>
          </p:nvSpPr>
          <p:spPr bwMode="auto">
            <a:xfrm>
              <a:off x="734379" y="4552965"/>
              <a:ext cx="900112" cy="259066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97" name="Group 84">
              <a:extLst>
                <a:ext uri="{FF2B5EF4-FFF2-40B4-BE49-F238E27FC236}">
                  <a16:creationId xmlns:a16="http://schemas.microsoft.com/office/drawing/2014/main" id="{AD73D1D9-2B7C-45DD-949D-4E6AEA0850A4}"/>
                </a:ext>
              </a:extLst>
            </p:cNvPr>
            <p:cNvGrpSpPr/>
            <p:nvPr/>
          </p:nvGrpSpPr>
          <p:grpSpPr>
            <a:xfrm>
              <a:off x="794963" y="3537591"/>
              <a:ext cx="778943" cy="1131322"/>
              <a:chOff x="115998" y="4766494"/>
              <a:chExt cx="778943" cy="1131322"/>
            </a:xfrm>
          </p:grpSpPr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B02A10CB-F786-40A3-9FCE-C992C605DCE3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99" name="Freeform 26">
                <a:extLst>
                  <a:ext uri="{FF2B5EF4-FFF2-40B4-BE49-F238E27FC236}">
                    <a16:creationId xmlns:a16="http://schemas.microsoft.com/office/drawing/2014/main" id="{D596FD4C-93F5-4A10-AD0E-F8C01CEA7F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998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CCCC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00" name="Group 87">
            <a:extLst>
              <a:ext uri="{FF2B5EF4-FFF2-40B4-BE49-F238E27FC236}">
                <a16:creationId xmlns:a16="http://schemas.microsoft.com/office/drawing/2014/main" id="{8721C03A-FA30-4766-B786-0266FF9B0676}"/>
              </a:ext>
            </a:extLst>
          </p:cNvPr>
          <p:cNvGrpSpPr/>
          <p:nvPr/>
        </p:nvGrpSpPr>
        <p:grpSpPr>
          <a:xfrm>
            <a:off x="7118467" y="2648701"/>
            <a:ext cx="541778" cy="852272"/>
            <a:chOff x="805109" y="3537591"/>
            <a:chExt cx="778943" cy="1225360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920D29E7-D1D7-48D7-8F4F-D0B7EE26DCF0}"/>
                </a:ext>
              </a:extLst>
            </p:cNvPr>
            <p:cNvSpPr/>
            <p:nvPr/>
          </p:nvSpPr>
          <p:spPr bwMode="auto">
            <a:xfrm>
              <a:off x="915048" y="4602042"/>
              <a:ext cx="559066" cy="160909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102" name="Group 89">
              <a:extLst>
                <a:ext uri="{FF2B5EF4-FFF2-40B4-BE49-F238E27FC236}">
                  <a16:creationId xmlns:a16="http://schemas.microsoft.com/office/drawing/2014/main" id="{9FC7D714-96F2-4D88-AF9E-05CB675100F6}"/>
                </a:ext>
              </a:extLst>
            </p:cNvPr>
            <p:cNvGrpSpPr/>
            <p:nvPr/>
          </p:nvGrpSpPr>
          <p:grpSpPr>
            <a:xfrm>
              <a:off x="805109" y="3537591"/>
              <a:ext cx="778943" cy="1131322"/>
              <a:chOff x="126144" y="4766494"/>
              <a:chExt cx="778943" cy="1131322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76A2AE7B-6BB3-498C-BB57-E53DF543E4F9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04" name="Freeform 26">
                <a:extLst>
                  <a:ext uri="{FF2B5EF4-FFF2-40B4-BE49-F238E27FC236}">
                    <a16:creationId xmlns:a16="http://schemas.microsoft.com/office/drawing/2014/main" id="{9B293583-5E55-4A26-9267-2F6F98FC9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6144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999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05" name="Group 92">
            <a:extLst>
              <a:ext uri="{FF2B5EF4-FFF2-40B4-BE49-F238E27FC236}">
                <a16:creationId xmlns:a16="http://schemas.microsoft.com/office/drawing/2014/main" id="{FDC82DF8-01BD-4578-8B64-F9BCAF7E056F}"/>
              </a:ext>
            </a:extLst>
          </p:cNvPr>
          <p:cNvGrpSpPr/>
          <p:nvPr/>
        </p:nvGrpSpPr>
        <p:grpSpPr>
          <a:xfrm>
            <a:off x="9315543" y="2693848"/>
            <a:ext cx="541778" cy="852272"/>
            <a:chOff x="805109" y="3537591"/>
            <a:chExt cx="778943" cy="1225360"/>
          </a:xfrm>
        </p:grpSpPr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85D07D04-820B-4041-A5B2-797650B8AA01}"/>
                </a:ext>
              </a:extLst>
            </p:cNvPr>
            <p:cNvSpPr/>
            <p:nvPr/>
          </p:nvSpPr>
          <p:spPr bwMode="auto">
            <a:xfrm>
              <a:off x="915048" y="4602042"/>
              <a:ext cx="559066" cy="160909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107" name="Group 94">
              <a:extLst>
                <a:ext uri="{FF2B5EF4-FFF2-40B4-BE49-F238E27FC236}">
                  <a16:creationId xmlns:a16="http://schemas.microsoft.com/office/drawing/2014/main" id="{9E933FF4-2C07-4554-9635-B8B32E61FFB1}"/>
                </a:ext>
              </a:extLst>
            </p:cNvPr>
            <p:cNvGrpSpPr/>
            <p:nvPr/>
          </p:nvGrpSpPr>
          <p:grpSpPr>
            <a:xfrm>
              <a:off x="805109" y="3537591"/>
              <a:ext cx="778943" cy="1131322"/>
              <a:chOff x="126144" y="4766494"/>
              <a:chExt cx="778943" cy="1131322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18D31875-C177-4CB2-A304-65AE10EEF121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B26F2613-3130-43B0-8E5C-C4EEAB0B23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6144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999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10" name="Group 97">
            <a:extLst>
              <a:ext uri="{FF2B5EF4-FFF2-40B4-BE49-F238E27FC236}">
                <a16:creationId xmlns:a16="http://schemas.microsoft.com/office/drawing/2014/main" id="{17C4C33B-00D4-4FCD-A855-C3AFEB5AEBB7}"/>
              </a:ext>
            </a:extLst>
          </p:cNvPr>
          <p:cNvGrpSpPr/>
          <p:nvPr/>
        </p:nvGrpSpPr>
        <p:grpSpPr>
          <a:xfrm>
            <a:off x="9719593" y="1686737"/>
            <a:ext cx="318572" cy="501146"/>
            <a:chOff x="805109" y="3537591"/>
            <a:chExt cx="778943" cy="122536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C87E847-9A72-449C-A8E0-59AB2DA1197F}"/>
                </a:ext>
              </a:extLst>
            </p:cNvPr>
            <p:cNvSpPr/>
            <p:nvPr/>
          </p:nvSpPr>
          <p:spPr bwMode="auto">
            <a:xfrm>
              <a:off x="915048" y="4602043"/>
              <a:ext cx="559067" cy="160908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112" name="Group 99">
              <a:extLst>
                <a:ext uri="{FF2B5EF4-FFF2-40B4-BE49-F238E27FC236}">
                  <a16:creationId xmlns:a16="http://schemas.microsoft.com/office/drawing/2014/main" id="{03DBD9F6-9D9F-4D23-BF22-D6CCD7B70BD9}"/>
                </a:ext>
              </a:extLst>
            </p:cNvPr>
            <p:cNvGrpSpPr/>
            <p:nvPr/>
          </p:nvGrpSpPr>
          <p:grpSpPr>
            <a:xfrm>
              <a:off x="805109" y="3537591"/>
              <a:ext cx="778943" cy="1131322"/>
              <a:chOff x="126144" y="4766494"/>
              <a:chExt cx="778943" cy="1131322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BD94EF6D-BFBC-4817-ADB6-F62058127BE5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14" name="Freeform 26">
                <a:extLst>
                  <a:ext uri="{FF2B5EF4-FFF2-40B4-BE49-F238E27FC236}">
                    <a16:creationId xmlns:a16="http://schemas.microsoft.com/office/drawing/2014/main" id="{5E02A2A8-D34B-49D9-8346-D0E57A2916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6144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666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15" name="Group 102">
            <a:extLst>
              <a:ext uri="{FF2B5EF4-FFF2-40B4-BE49-F238E27FC236}">
                <a16:creationId xmlns:a16="http://schemas.microsoft.com/office/drawing/2014/main" id="{E6D3AA5F-1E26-4B33-88AC-B5E6F061AEC9}"/>
              </a:ext>
            </a:extLst>
          </p:cNvPr>
          <p:cNvGrpSpPr/>
          <p:nvPr/>
        </p:nvGrpSpPr>
        <p:grpSpPr>
          <a:xfrm>
            <a:off x="10667880" y="2134296"/>
            <a:ext cx="318572" cy="501146"/>
            <a:chOff x="805109" y="3537591"/>
            <a:chExt cx="778943" cy="1225360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E068974-7E31-4D76-8AD7-6E10F48CA41F}"/>
                </a:ext>
              </a:extLst>
            </p:cNvPr>
            <p:cNvSpPr/>
            <p:nvPr/>
          </p:nvSpPr>
          <p:spPr bwMode="auto">
            <a:xfrm>
              <a:off x="915048" y="4602043"/>
              <a:ext cx="559067" cy="160908"/>
            </a:xfrm>
            <a:prstGeom prst="ellipse">
              <a:avLst/>
            </a:prstGeom>
            <a:solidFill>
              <a:srgbClr val="333353"/>
            </a:solidFill>
            <a:ln>
              <a:noFill/>
            </a:ln>
            <a:effectLst/>
          </p:spPr>
          <p:txBody>
            <a:bodyPr wrap="square" lIns="108000" tIns="54000" rIns="108000" bIns="54000" numCol="1" spcCol="72000" rtlCol="0" anchor="ctr">
              <a:no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Font typeface="Wingdings" charset="0"/>
                <a:buNone/>
              </a:pPr>
              <a:endParaRPr lang="en-US" sz="1800" dirty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117" name="Group 104">
              <a:extLst>
                <a:ext uri="{FF2B5EF4-FFF2-40B4-BE49-F238E27FC236}">
                  <a16:creationId xmlns:a16="http://schemas.microsoft.com/office/drawing/2014/main" id="{247D9429-2169-4F1A-9695-53607BBDE8B3}"/>
                </a:ext>
              </a:extLst>
            </p:cNvPr>
            <p:cNvGrpSpPr/>
            <p:nvPr/>
          </p:nvGrpSpPr>
          <p:grpSpPr>
            <a:xfrm>
              <a:off x="805109" y="3537591"/>
              <a:ext cx="778943" cy="1131322"/>
              <a:chOff x="126144" y="4766494"/>
              <a:chExt cx="778943" cy="1131322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1C534355-D89D-4B00-B7A4-8F24EE2BADC3}"/>
                  </a:ext>
                </a:extLst>
              </p:cNvPr>
              <p:cNvSpPr/>
              <p:nvPr/>
            </p:nvSpPr>
            <p:spPr bwMode="auto">
              <a:xfrm>
                <a:off x="268923" y="4905416"/>
                <a:ext cx="495212" cy="495212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108000" tIns="54000" rIns="108000" bIns="54000" numCol="1" spcCol="72000" rtlCol="0" anchor="ctr">
                <a:noAutofit/>
              </a:bodyPr>
              <a:lstStyle/>
              <a:p>
                <a:pPr algn="ctr">
                  <a:lnSpc>
                    <a:spcPct val="110000"/>
                  </a:lnSpc>
                  <a:spcBef>
                    <a:spcPct val="0"/>
                  </a:spcBef>
                  <a:buFont typeface="Wingdings" charset="0"/>
                  <a:buNone/>
                </a:pPr>
                <a:endParaRPr lang="en-US" sz="1800" dirty="0">
                  <a:solidFill>
                    <a:schemeClr val="tx1"/>
                  </a:solidFill>
                  <a:ea typeface="Arial Unicode MS" panose="020B0604020202020204" pitchFamily="34" charset="-128"/>
                  <a:cs typeface="Arial Unicode MS" panose="020B0604020202020204" pitchFamily="34" charset="-128"/>
                </a:endParaRPr>
              </a:p>
            </p:txBody>
          </p:sp>
          <p:sp>
            <p:nvSpPr>
              <p:cNvPr id="119" name="Freeform 26">
                <a:extLst>
                  <a:ext uri="{FF2B5EF4-FFF2-40B4-BE49-F238E27FC236}">
                    <a16:creationId xmlns:a16="http://schemas.microsoft.com/office/drawing/2014/main" id="{AD155BF2-152B-452D-8DA1-E6673C68CE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6144" y="4766494"/>
                <a:ext cx="778943" cy="1131322"/>
              </a:xfrm>
              <a:custGeom>
                <a:avLst/>
                <a:gdLst>
                  <a:gd name="T0" fmla="*/ 415 w 831"/>
                  <a:gd name="T1" fmla="*/ 1210 h 1210"/>
                  <a:gd name="T2" fmla="*/ 771 w 831"/>
                  <a:gd name="T3" fmla="*/ 632 h 1210"/>
                  <a:gd name="T4" fmla="*/ 831 w 831"/>
                  <a:gd name="T5" fmla="*/ 416 h 1210"/>
                  <a:gd name="T6" fmla="*/ 415 w 831"/>
                  <a:gd name="T7" fmla="*/ 0 h 1210"/>
                  <a:gd name="T8" fmla="*/ 0 w 831"/>
                  <a:gd name="T9" fmla="*/ 416 h 1210"/>
                  <a:gd name="T10" fmla="*/ 60 w 831"/>
                  <a:gd name="T11" fmla="*/ 632 h 1210"/>
                  <a:gd name="T12" fmla="*/ 415 w 831"/>
                  <a:gd name="T13" fmla="*/ 1210 h 1210"/>
                  <a:gd name="T14" fmla="*/ 415 w 831"/>
                  <a:gd name="T15" fmla="*/ 227 h 1210"/>
                  <a:gd name="T16" fmla="*/ 604 w 831"/>
                  <a:gd name="T17" fmla="*/ 416 h 1210"/>
                  <a:gd name="T18" fmla="*/ 415 w 831"/>
                  <a:gd name="T19" fmla="*/ 605 h 1210"/>
                  <a:gd name="T20" fmla="*/ 226 w 831"/>
                  <a:gd name="T21" fmla="*/ 416 h 1210"/>
                  <a:gd name="T22" fmla="*/ 415 w 831"/>
                  <a:gd name="T23" fmla="*/ 227 h 1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1" h="1210">
                    <a:moveTo>
                      <a:pt x="415" y="1210"/>
                    </a:moveTo>
                    <a:cubicBezTo>
                      <a:pt x="771" y="632"/>
                      <a:pt x="771" y="632"/>
                      <a:pt x="771" y="632"/>
                    </a:cubicBezTo>
                    <a:cubicBezTo>
                      <a:pt x="809" y="569"/>
                      <a:pt x="831" y="495"/>
                      <a:pt x="831" y="416"/>
                    </a:cubicBezTo>
                    <a:cubicBezTo>
                      <a:pt x="831" y="186"/>
                      <a:pt x="645" y="0"/>
                      <a:pt x="415" y="0"/>
                    </a:cubicBezTo>
                    <a:cubicBezTo>
                      <a:pt x="186" y="0"/>
                      <a:pt x="0" y="186"/>
                      <a:pt x="0" y="416"/>
                    </a:cubicBezTo>
                    <a:cubicBezTo>
                      <a:pt x="0" y="495"/>
                      <a:pt x="22" y="569"/>
                      <a:pt x="60" y="632"/>
                    </a:cubicBezTo>
                    <a:lnTo>
                      <a:pt x="415" y="1210"/>
                    </a:lnTo>
                    <a:close/>
                    <a:moveTo>
                      <a:pt x="415" y="227"/>
                    </a:moveTo>
                    <a:cubicBezTo>
                      <a:pt x="520" y="227"/>
                      <a:pt x="604" y="312"/>
                      <a:pt x="604" y="416"/>
                    </a:cubicBezTo>
                    <a:cubicBezTo>
                      <a:pt x="604" y="520"/>
                      <a:pt x="520" y="605"/>
                      <a:pt x="415" y="605"/>
                    </a:cubicBezTo>
                    <a:cubicBezTo>
                      <a:pt x="311" y="605"/>
                      <a:pt x="226" y="520"/>
                      <a:pt x="226" y="416"/>
                    </a:cubicBezTo>
                    <a:cubicBezTo>
                      <a:pt x="226" y="312"/>
                      <a:pt x="311" y="227"/>
                      <a:pt x="415" y="227"/>
                    </a:cubicBezTo>
                    <a:close/>
                  </a:path>
                </a:pathLst>
              </a:custGeom>
              <a:solidFill>
                <a:srgbClr val="666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4" name="Fußzeilenplatzhalter 2">
            <a:extLst>
              <a:ext uri="{FF2B5EF4-FFF2-40B4-BE49-F238E27FC236}">
                <a16:creationId xmlns:a16="http://schemas.microsoft.com/office/drawing/2014/main" id="{43845B77-1307-578F-E968-AE4C672D9A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58863" y="6310313"/>
            <a:ext cx="9217025" cy="547687"/>
          </a:xfrm>
        </p:spPr>
        <p:txBody>
          <a:bodyPr/>
          <a:lstStyle/>
          <a:p>
            <a:r>
              <a:rPr lang="fr-FR"/>
              <a:t>Unrestricted | © Siemens 2026 | Communications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736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EF7BA6B8-2D49-49EE-AA38-401584AC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62" y="1270799"/>
            <a:ext cx="10800000" cy="4536000"/>
          </a:xfrm>
        </p:spPr>
        <p:txBody>
          <a:bodyPr/>
          <a:lstStyle/>
          <a:p>
            <a:r>
              <a:rPr lang="cs-CZ" sz="4800" dirty="0">
                <a:solidFill>
                  <a:schemeClr val="tx1"/>
                </a:solidFill>
              </a:rPr>
              <a:t>Kontakt</a:t>
            </a:r>
          </a:p>
        </p:txBody>
      </p:sp>
      <p:sp>
        <p:nvSpPr>
          <p:cNvPr id="5" name="Fußzeilenplatzhalter 2">
            <a:extLst>
              <a:ext uri="{FF2B5EF4-FFF2-40B4-BE49-F238E27FC236}">
                <a16:creationId xmlns:a16="http://schemas.microsoft.com/office/drawing/2014/main" id="{0871F5CF-CFCF-A9EC-041A-B611ECD83C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Unrestricted | © Siemens 2026 | Communications </a:t>
            </a:r>
            <a:endParaRPr lang="en-US" dirty="0"/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DEC03887-CC62-463B-9CCE-729F072DFB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r>
              <a:rPr lang="en-US" dirty="0">
                <a:solidFill>
                  <a:prstClr val="white"/>
                </a:solidFill>
                <a:latin typeface="Arial"/>
              </a:rPr>
              <a:t>6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A8C0B1B3-7902-4A0F-A274-1F5878B8197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35162" y="2648850"/>
            <a:ext cx="9215438" cy="3409950"/>
          </a:xfrm>
        </p:spPr>
        <p:txBody>
          <a:bodyPr/>
          <a:lstStyle/>
          <a:p>
            <a:pPr marL="0" lvl="1" indent="0">
              <a:buNone/>
            </a:pPr>
            <a:r>
              <a:rPr lang="cs-CZ" dirty="0"/>
              <a:t>Pravidla, kategorie, přihlášky: </a:t>
            </a:r>
            <a:r>
              <a:rPr lang="cs-CZ" dirty="0">
                <a:hlinkClick r:id="rId2"/>
              </a:rPr>
              <a:t>www.cenasiemens.cz</a:t>
            </a:r>
            <a:r>
              <a:rPr lang="cs-CZ" dirty="0"/>
              <a:t> </a:t>
            </a:r>
            <a:endParaRPr lang="cs-CZ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1" indent="0">
              <a:buNone/>
            </a:pPr>
            <a:r>
              <a:rPr lang="en-US" dirty="0"/>
              <a:t>E-mail: </a:t>
            </a:r>
            <a:r>
              <a:rPr lang="cs-CZ" dirty="0">
                <a:hlinkClick r:id="rId3"/>
              </a:rPr>
              <a:t>cenasiemens.cz@siemens.com</a:t>
            </a:r>
            <a:endParaRPr lang="cs-CZ" dirty="0"/>
          </a:p>
          <a:p>
            <a:pPr lvl="1"/>
            <a:endParaRPr lang="cs-CZ" dirty="0"/>
          </a:p>
          <a:p>
            <a:pPr marL="0" lvl="1" indent="0">
              <a:buNone/>
            </a:pPr>
            <a:r>
              <a:rPr lang="cs-CZ" dirty="0"/>
              <a:t>Ing. Jaroslava Tomášková</a:t>
            </a:r>
            <a:endParaRPr lang="en-US" dirty="0"/>
          </a:p>
          <a:p>
            <a:r>
              <a:rPr lang="en-US" dirty="0"/>
              <a:t>MarCom Project Manager</a:t>
            </a:r>
          </a:p>
          <a:p>
            <a:r>
              <a:rPr lang="cs-CZ" dirty="0"/>
              <a:t>Communications</a:t>
            </a:r>
          </a:p>
          <a:p>
            <a:pPr marL="0" lvl="1" indent="0">
              <a:buNone/>
            </a:pPr>
            <a:r>
              <a:rPr lang="cs-CZ" dirty="0"/>
              <a:t>Mobil</a:t>
            </a:r>
            <a:r>
              <a:rPr lang="en-US" dirty="0"/>
              <a:t>: +4</a:t>
            </a:r>
            <a:r>
              <a:rPr lang="cs-CZ" dirty="0"/>
              <a:t>20 733 140 240</a:t>
            </a:r>
            <a:endParaRPr lang="en-US" dirty="0"/>
          </a:p>
          <a:p>
            <a:pPr marL="0" lvl="1" indent="0">
              <a:buNone/>
            </a:pPr>
            <a:r>
              <a:rPr lang="en-US" dirty="0"/>
              <a:t>E-mail: </a:t>
            </a:r>
            <a:r>
              <a:rPr lang="en-US" dirty="0">
                <a:hlinkClick r:id="rId4"/>
              </a:rPr>
              <a:t>jaroslava.tomaskova@siemens.com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401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U0RTAw5Ql347qeeRnL5r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9QIwiJAsUrr4L0VR2fzVw"/>
</p:tagLst>
</file>

<file path=ppt/theme/theme1.xml><?xml version="1.0" encoding="utf-8"?>
<a:theme xmlns:a="http://schemas.openxmlformats.org/drawingml/2006/main" name="1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Dark Gray | 102 102 126">
      <a:srgbClr val="66667E"/>
    </a:custClr>
    <a:custClr name="Gray | 153 153 169">
      <a:srgbClr val="9999A9"/>
    </a:custClr>
    <a:custClr name="Soft Gray | 204 204 212">
      <a:srgbClr val="CCCCD4"/>
    </a:custClr>
    <a:custClr name="Light Gray | 229 229 233">
      <a:srgbClr val="E5E5E9"/>
    </a:custClr>
    <a:custClr name="Purple | 170 50 190">
      <a:srgbClr val="AA32BE"/>
    </a:custClr>
    <a:custClr name="Dark Purple | 80 0 120">
      <a:srgbClr val="500078"/>
    </a:custClr>
    <a:custClr name="Yellow | 255 215 50">
      <a:srgbClr val="FFD732"/>
    </a:custClr>
    <a:custClr name="Orange | 255 144 0">
      <a:srgbClr val="FF9000"/>
    </a:custClr>
    <a:custClr name="Soft Red | 254 131 137">
      <a:srgbClr val="FE8389"/>
    </a:custClr>
    <a:custClr name="Red | 239 1 55">
      <a:srgbClr val="EF0137"/>
    </a:custClr>
    <a:custClr name="Bold Green | For creation of the Focus Line">
      <a:srgbClr val="00FFB9"/>
    </a:custClr>
    <a:custClr name="Bold Blue | For creation of the Focus Line">
      <a:srgbClr val="00E6DC"/>
    </a:custClr>
    <a:custClr name="Black">
      <a:srgbClr val="000000"/>
    </a:custClr>
    <a:custClr name="Light Sand">
      <a:srgbClr val="F3F3F0"/>
    </a:custClr>
    <a:custClr name="Siemens Petrol">
      <a:srgbClr val="009999"/>
    </a:custClr>
    <a:custClr name="Soft Green">
      <a:srgbClr val="00D7A0"/>
    </a:custClr>
    <a:custClr name="Soft Blue">
      <a:srgbClr val="00BEDC"/>
    </a:custClr>
    <a:custClr name="Bright Blue">
      <a:srgbClr val="0087BE"/>
    </a:custClr>
    <a:custClr name="Dark Blue">
      <a:srgbClr val="00557C"/>
    </a:custClr>
    <a:custClr name="Deep Blue">
      <a:srgbClr val="00002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4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Siemens Petrol | 0 153 153">
      <a:srgbClr val="009999"/>
    </a:custClr>
    <a:custClr name="No color">
      <a:srgbClr val="FFFFFF"/>
    </a:custClr>
    <a:custClr name="Dark Blue | 0 85 124">
      <a:srgbClr val="00557C"/>
    </a:custClr>
    <a:custClr name="Dark Green | 0 100 110">
      <a:srgbClr val="00646E"/>
    </a:custClr>
    <a:custClr name="Dark Sand | 170 170 150">
      <a:srgbClr val="AAAA96"/>
    </a:custClr>
    <a:custClr name="Deep Blue | 0 0 40">
      <a:srgbClr val="000028"/>
    </a:custClr>
    <a:custClr name="Deep Blue 40% (Gray) | 153 153 169">
      <a:srgbClr val="9999A9"/>
    </a:custClr>
    <a:custClr name="Dark Purple | 80 0 120">
      <a:srgbClr val="500078"/>
    </a:custClr>
    <a:custClr name="Dark Orange | 236 102 2">
      <a:srgbClr val="EC6602"/>
    </a:custClr>
    <a:custClr name="Red | 239 1 55">
      <a:srgbClr val="EF0137"/>
    </a:custClr>
    <a:custClr name="Deep Blue | 0 0 40">
      <a:srgbClr val="000028"/>
    </a:custClr>
    <a:custClr name="No color">
      <a:srgbClr val="FFFFFF"/>
    </a:custClr>
    <a:custClr name="Blue | 0 135 190">
      <a:srgbClr val="0087BE"/>
    </a:custClr>
    <a:custClr name="Green | 0 175 142">
      <a:srgbClr val="00AF8E"/>
    </a:custClr>
    <a:custClr name="Soft Sand | 197 197 184">
      <a:srgbClr val="C5C5B8"/>
    </a:custClr>
    <a:custClr name="Deep Blue 80% | 51 51 83">
      <a:srgbClr val="333353"/>
    </a:custClr>
    <a:custClr name="Deep Blue 20% (Soft Gray) | 204 204 212">
      <a:srgbClr val="CCCCD4"/>
    </a:custClr>
    <a:custClr name="Purple | 170 50 190">
      <a:srgbClr val="AA32BE"/>
    </a:custClr>
    <a:custClr name="Orange | 255 144 0">
      <a:srgbClr val="FF9000"/>
    </a:custClr>
    <a:custClr name="Soft Red | 254 131 137">
      <a:srgbClr val="FE8389"/>
    </a:custClr>
    <a:custClr name="Light Sand | 243 243 240">
      <a:srgbClr val="F3F3F0"/>
    </a:custClr>
    <a:custClr name="No color">
      <a:srgbClr val="FFFFFF"/>
    </a:custClr>
    <a:custClr name="Soft Blue | 0 190 220">
      <a:srgbClr val="00BEDC"/>
    </a:custClr>
    <a:custClr name="Soft Green | 0 215 160">
      <a:srgbClr val="00D7A0"/>
    </a:custClr>
    <a:custClr name="Bright Sand | 223 223 217">
      <a:srgbClr val="DFDFD9"/>
    </a:custClr>
    <a:custClr name="Deep Blue 60% (Dark Gray) | 102 102 126">
      <a:srgbClr val="66667E"/>
    </a:custClr>
    <a:custClr name="Deep Blue 10% (Light Gray) | 229 229 233">
      <a:srgbClr val="E5E5E9"/>
    </a:custClr>
    <a:custClr name="Yellow | 255 215 50">
      <a:srgbClr val="FFD732"/>
    </a:custClr>
    <a:custClr name="Bold Green">
      <a:srgbClr val="00FFB9"/>
    </a:custClr>
    <a:custClr name="Bold Blue">
      <a:srgbClr val="00E6D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5_Siemens 2020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BEDC"/>
      </a:hlink>
      <a:folHlink>
        <a:srgbClr val="0087BE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custClrLst>
    <a:custClr name="Siemens Petrol | 0 153 153">
      <a:srgbClr val="009999"/>
    </a:custClr>
    <a:custClr name="No color">
      <a:srgbClr val="FFFFFF"/>
    </a:custClr>
    <a:custClr name="Dark Blue | 0 85 124">
      <a:srgbClr val="00557C"/>
    </a:custClr>
    <a:custClr name="Dark Green | 0 100 110">
      <a:srgbClr val="00646E"/>
    </a:custClr>
    <a:custClr name="Dark Sand | 170 170 150">
      <a:srgbClr val="AAAA96"/>
    </a:custClr>
    <a:custClr name="Deep Blue | 0 0 40">
      <a:srgbClr val="000028"/>
    </a:custClr>
    <a:custClr name="Deep Blue 40% (Gray) | 153 153 169">
      <a:srgbClr val="9999A9"/>
    </a:custClr>
    <a:custClr name="Dark Purple | 80 0 120">
      <a:srgbClr val="500078"/>
    </a:custClr>
    <a:custClr name="Dark Orange | 236 102 2">
      <a:srgbClr val="EC6602"/>
    </a:custClr>
    <a:custClr name="Red | 239 1 55">
      <a:srgbClr val="EF0137"/>
    </a:custClr>
    <a:custClr name="Deep Blue | 0 0 40">
      <a:srgbClr val="000028"/>
    </a:custClr>
    <a:custClr name="No color">
      <a:srgbClr val="FFFFFF"/>
    </a:custClr>
    <a:custClr name="Blue | 0 135 190">
      <a:srgbClr val="0087BE"/>
    </a:custClr>
    <a:custClr name="Green | 0 175 142">
      <a:srgbClr val="00AF8E"/>
    </a:custClr>
    <a:custClr name="Soft Sand | 197 197 184">
      <a:srgbClr val="C5C5B8"/>
    </a:custClr>
    <a:custClr name="Deep Blue 80% | 51 51 83">
      <a:srgbClr val="333353"/>
    </a:custClr>
    <a:custClr name="Deep Blue 20% (Soft Gray) | 204 204 212">
      <a:srgbClr val="CCCCD4"/>
    </a:custClr>
    <a:custClr name="Purple | 170 50 190">
      <a:srgbClr val="AA32BE"/>
    </a:custClr>
    <a:custClr name="Orange | 255 144 0">
      <a:srgbClr val="FF9000"/>
    </a:custClr>
    <a:custClr name="Soft Red | 254 131 137">
      <a:srgbClr val="FE8389"/>
    </a:custClr>
    <a:custClr name="Light Sand | 243 243 240">
      <a:srgbClr val="F3F3F0"/>
    </a:custClr>
    <a:custClr name="No color">
      <a:srgbClr val="FFFFFF"/>
    </a:custClr>
    <a:custClr name="Soft Blue | 0 190 220">
      <a:srgbClr val="00BEDC"/>
    </a:custClr>
    <a:custClr name="Soft Green | 0 215 160">
      <a:srgbClr val="00D7A0"/>
    </a:custClr>
    <a:custClr name="Bright Sand | 223 223 217">
      <a:srgbClr val="DFDFD9"/>
    </a:custClr>
    <a:custClr name="Deep Blue 60% (Dark Gray) | 102 102 126">
      <a:srgbClr val="66667E"/>
    </a:custClr>
    <a:custClr name="Deep Blue 10% (Light Gray) | 229 229 233">
      <a:srgbClr val="E5E5E9"/>
    </a:custClr>
    <a:custClr name="Yellow | 255 215 50">
      <a:srgbClr val="FFD732"/>
    </a:custClr>
    <a:custClr name="Bold Green">
      <a:srgbClr val="00FFB9"/>
    </a:custClr>
    <a:custClr name="Bold Blue">
      <a:srgbClr val="00E6D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bfd587-dabe-43ab-a00d-36a28e9d6446" xsi:nil="true"/>
    <lcf76f155ced4ddcb4097134ff3c332f xmlns="3536430c-ae53-4274-9684-4da1052b8568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3D8E61590E6FA4E848FE4E5F774573A" ma:contentTypeVersion="15" ma:contentTypeDescription="Vytvoří nový dokument" ma:contentTypeScope="" ma:versionID="2411d3e2a9de073df16e16130b5621a7">
  <xsd:schema xmlns:xsd="http://www.w3.org/2001/XMLSchema" xmlns:xs="http://www.w3.org/2001/XMLSchema" xmlns:p="http://schemas.microsoft.com/office/2006/metadata/properties" xmlns:ns1="http://schemas.microsoft.com/sharepoint/v3" xmlns:ns2="3536430c-ae53-4274-9684-4da1052b8568" xmlns:ns3="78bfd587-dabe-43ab-a00d-36a28e9d6446" targetNamespace="http://schemas.microsoft.com/office/2006/metadata/properties" ma:root="true" ma:fieldsID="b24c92e1cd64e78954273b3f392f7bf7" ns1:_="" ns2:_="" ns3:_="">
    <xsd:import namespace="http://schemas.microsoft.com/sharepoint/v3"/>
    <xsd:import namespace="3536430c-ae53-4274-9684-4da1052b8568"/>
    <xsd:import namespace="78bfd587-dabe-43ab-a00d-36a28e9d64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Vlastnosti zásad jednotného dodržování předpisů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Akce uživatelského rozhraní zásad jednotného dodržování předpisů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36430c-ae53-4274-9684-4da1052b85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Značky obrázků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fd587-dabe-43ab-a00d-36a28e9d644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8bf8ec7-c72c-400a-95a0-bfa4746ebe69}" ma:internalName="TaxCatchAll" ma:showField="CatchAllData" ma:web="78bfd587-dabe-43ab-a00d-36a28e9d64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64B1D2-407E-4F18-AB98-6D48153243BD}">
  <ds:schemaRefs>
    <ds:schemaRef ds:uri="http://schemas.microsoft.com/office/2006/metadata/properties"/>
    <ds:schemaRef ds:uri="http://schemas.microsoft.com/office/infopath/2007/PartnerControls"/>
    <ds:schemaRef ds:uri="78bfd587-dabe-43ab-a00d-36a28e9d6446"/>
    <ds:schemaRef ds:uri="3536430c-ae53-4274-9684-4da1052b8568"/>
  </ds:schemaRefs>
</ds:datastoreItem>
</file>

<file path=customXml/itemProps2.xml><?xml version="1.0" encoding="utf-8"?>
<ds:datastoreItem xmlns:ds="http://schemas.openxmlformats.org/officeDocument/2006/customXml" ds:itemID="{0F57DFAA-3D41-47B8-8822-D704EE616F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EEF38E-AF68-4391-8561-A8759CA0201A}"/>
</file>

<file path=docMetadata/LabelInfo.xml><?xml version="1.0" encoding="utf-8"?>
<clbl:labelList xmlns:clbl="http://schemas.microsoft.com/office/2020/mipLabelMetadata">
  <clbl:label id="{707c3c3c-9479-4e9e-ace6-d736970bf3b0}" enabled="1" method="Standard" siteId="{38ae3bcd-9579-4fd4-adda-b42e1495d5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Office PowerPoint</Application>
  <PresentationFormat>Širokoúhlá obrazovka</PresentationFormat>
  <Paragraphs>76</Paragraphs>
  <Slides>6</Slides>
  <Notes>2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5" baseType="lpstr">
      <vt:lpstr>Arial</vt:lpstr>
      <vt:lpstr>Arial Unicode MS</vt:lpstr>
      <vt:lpstr>Calibri</vt:lpstr>
      <vt:lpstr>Wingdings</vt:lpstr>
      <vt:lpstr>ヒラギノ角ゴ Pro W3</vt:lpstr>
      <vt:lpstr>1_Siemens 2020</vt:lpstr>
      <vt:lpstr>14_Siemens 2020</vt:lpstr>
      <vt:lpstr>15_Siemens 2020</vt:lpstr>
      <vt:lpstr>think-cell Folie</vt:lpstr>
      <vt:lpstr>Prezentace aplikace PowerPoint</vt:lpstr>
      <vt:lpstr>Cena Wernera von Siemense O soutěži</vt:lpstr>
      <vt:lpstr>Cena Wernera von Siemense v číslech</vt:lpstr>
      <vt:lpstr>Kategorie a výhry v roce 2026 1 000 000 Kč</vt:lpstr>
      <vt:lpstr>Časový harmonogram soutěže</vt:lpstr>
      <vt:lpstr>Kontakt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Dolezalova, Adriana (RC-CZ CM MC)</dc:creator>
  <cp:lastModifiedBy>Tomášková, Jaroslava (RC-CZ CM MC)</cp:lastModifiedBy>
  <cp:revision>72</cp:revision>
  <dcterms:created xsi:type="dcterms:W3CDTF">2021-09-27T09:19:59Z</dcterms:created>
  <dcterms:modified xsi:type="dcterms:W3CDTF">2026-08-11T09:11:51Z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59b6cd5-d141-4a33-8bf1-0ca04484304f_Enabled">
    <vt:lpwstr>true</vt:lpwstr>
  </property>
  <property fmtid="{D5CDD505-2E9C-101B-9397-08002B2CF9AE}" pid="3" name="MSIP_Label_a59b6cd5-d141-4a33-8bf1-0ca04484304f_SetDate">
    <vt:lpwstr>2021-10-18T10:04:11Z</vt:lpwstr>
  </property>
  <property fmtid="{D5CDD505-2E9C-101B-9397-08002B2CF9AE}" pid="4" name="MSIP_Label_a59b6cd5-d141-4a33-8bf1-0ca04484304f_Method">
    <vt:lpwstr>Standard</vt:lpwstr>
  </property>
  <property fmtid="{D5CDD505-2E9C-101B-9397-08002B2CF9AE}" pid="5" name="MSIP_Label_a59b6cd5-d141-4a33-8bf1-0ca04484304f_Name">
    <vt:lpwstr>restricted-default</vt:lpwstr>
  </property>
  <property fmtid="{D5CDD505-2E9C-101B-9397-08002B2CF9AE}" pid="6" name="MSIP_Label_a59b6cd5-d141-4a33-8bf1-0ca04484304f_SiteId">
    <vt:lpwstr>38ae3bcd-9579-4fd4-adda-b42e1495d55a</vt:lpwstr>
  </property>
  <property fmtid="{D5CDD505-2E9C-101B-9397-08002B2CF9AE}" pid="7" name="MSIP_Label_a59b6cd5-d141-4a33-8bf1-0ca04484304f_ActionId">
    <vt:lpwstr>5b2750e4-2a63-487c-97a4-a32d59c48b61</vt:lpwstr>
  </property>
  <property fmtid="{D5CDD505-2E9C-101B-9397-08002B2CF9AE}" pid="8" name="MSIP_Label_a59b6cd5-d141-4a33-8bf1-0ca04484304f_ContentBits">
    <vt:lpwstr>0</vt:lpwstr>
  </property>
  <property fmtid="{D5CDD505-2E9C-101B-9397-08002B2CF9AE}" pid="9" name="Document_Confidentiality">
    <vt:lpwstr>Restricted</vt:lpwstr>
  </property>
  <property fmtid="{D5CDD505-2E9C-101B-9397-08002B2CF9AE}" pid="10" name="ContentTypeId">
    <vt:lpwstr>0x010100F3D8E61590E6FA4E848FE4E5F774573A</vt:lpwstr>
  </property>
  <property fmtid="{D5CDD505-2E9C-101B-9397-08002B2CF9AE}" pid="11" name="MediaServiceImageTags">
    <vt:lpwstr/>
  </property>
</Properties>
</file>