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3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4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5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6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theme/theme7.xml" ContentType="application/vnd.openxmlformats-officedocument.them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theme/theme8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theme/theme9.xml" ContentType="application/vnd.openxmlformats-officedocument.them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theme/theme10.xml" ContentType="application/vnd.openxmlformats-officedocument.them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11.xml" ContentType="application/vnd.openxmlformats-officedocument.them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theme/theme12.xml" ContentType="application/vnd.openxmlformats-officedocument.them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theme/theme13.xml" ContentType="application/vnd.openxmlformats-officedocument.them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theme/theme14.xml" ContentType="application/vnd.openxmlformats-officedocument.them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theme/theme15.xml" ContentType="application/vnd.openxmlformats-officedocument.them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heme/theme16.xml" ContentType="application/vnd.openxmlformats-officedocument.theme+xml"/>
  <Override PartName="/ppt/theme/theme1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51" r:id="rId5"/>
    <p:sldMasterId id="2147483798" r:id="rId6"/>
    <p:sldMasterId id="2147483821" r:id="rId7"/>
    <p:sldMasterId id="2147483874" r:id="rId8"/>
    <p:sldMasterId id="2147483927" r:id="rId9"/>
    <p:sldMasterId id="2147483980" r:id="rId10"/>
    <p:sldMasterId id="2147484033" r:id="rId11"/>
    <p:sldMasterId id="2147484086" r:id="rId12"/>
    <p:sldMasterId id="2147484139" r:id="rId13"/>
    <p:sldMasterId id="2147484192" r:id="rId14"/>
    <p:sldMasterId id="2147484245" r:id="rId15"/>
    <p:sldMasterId id="2147484298" r:id="rId16"/>
    <p:sldMasterId id="2147484351" r:id="rId17"/>
    <p:sldMasterId id="2147484385" r:id="rId18"/>
  </p:sldMasterIdLst>
  <p:notesMasterIdLst>
    <p:notesMasterId r:id="rId20"/>
  </p:notesMasterIdLst>
  <p:handoutMasterIdLst>
    <p:handoutMasterId r:id="rId21"/>
  </p:handoutMasterIdLst>
  <p:sldIdLst>
    <p:sldId id="2134804566" r:id="rId19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DA838A2-EF25-4D54-AB52-2AE9744068A6}">
          <p14:sldIdLst>
            <p14:sldId id="2134804566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nny Welle" initials="DW" lastIdx="1" clrIdx="0">
    <p:extLst>
      <p:ext uri="{19B8F6BF-5375-455C-9EA6-DF929625EA0E}">
        <p15:presenceInfo xmlns:p15="http://schemas.microsoft.com/office/powerpoint/2012/main" userId="S::denwelle1@publicisgroupe.net::08b00602-60fa-48c3-96fb-06a947b67cdf" providerId="AD"/>
      </p:ext>
    </p:extLst>
  </p:cmAuthor>
  <p:cmAuthor id="2" name="Valvodova, Tereza (RC-CZ CM BP)" initials="VT(CB" lastIdx="5" clrIdx="1">
    <p:extLst>
      <p:ext uri="{19B8F6BF-5375-455C-9EA6-DF929625EA0E}">
        <p15:presenceInfo xmlns:p15="http://schemas.microsoft.com/office/powerpoint/2012/main" userId="S::tereza.valvodova@siemens.com::03d92b44-408a-4bdc-bbe4-b74e6e04227d" providerId="AD"/>
      </p:ext>
    </p:extLst>
  </p:cmAuthor>
  <p:cmAuthor id="3" name="Tomaskova, Jaroslava (RC-CZ CM MC)" initials="TJ(CM" lastIdx="18" clrIdx="2">
    <p:extLst>
      <p:ext uri="{19B8F6BF-5375-455C-9EA6-DF929625EA0E}">
        <p15:presenceInfo xmlns:p15="http://schemas.microsoft.com/office/powerpoint/2012/main" userId="S::jaroslava.tomaskova@siemens.com::7f127cb5-8c15-4dc9-a9be-0ea9f9a0292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707080"/>
    <a:srgbClr val="FF9900"/>
    <a:srgbClr val="005063"/>
    <a:srgbClr val="0047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  <a:insideH>
            <a:ln w="12700" cmpd="sng">
              <a:solidFill>
                <a:schemeClr val="accent6">
                  <a:alpha val="15000"/>
                </a:schemeClr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</a:tcBdr>
        <a:fill>
          <a:solidFill>
            <a:schemeClr val="accent6">
              <a:alpha val="5000"/>
            </a:schemeClr>
          </a:solidFill>
        </a:fill>
      </a:tcStyle>
    </a:band1H>
    <a:band2H>
      <a:tcStyle>
        <a:tcBdr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</a:tcBdr>
      </a:tcStyle>
    </a:band2H>
    <a:band1V>
      <a:tcStyle>
        <a:tcBdr/>
        <a:fill>
          <a:solidFill>
            <a:schemeClr val="accent6">
              <a:alpha val="5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bottom>
            <a:ln w="28575" cmpd="sng">
              <a:solidFill>
                <a:schemeClr val="dk1"/>
              </a:solidFill>
            </a:ln>
          </a:bottom>
        </a:tcBdr>
        <a:fill>
          <a:noFill/>
        </a:fill>
      </a:tcStyle>
    </a:lastRow>
    <a:firstRow>
      <a:tcTxStyle b="on"/>
      <a:tcStyle>
        <a:tcBdr>
          <a:bottom>
            <a:ln w="28575" cmpd="sng">
              <a:solidFill>
                <a:schemeClr val="dk1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13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402" y="15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commentAuthors" Target="comment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8492AF-21D1-4EA9-B88E-2B2469E5B0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sz="1050" b="1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C5CF11-9AB8-4366-83D6-4A911EAE67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086800" y="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1F2B9-B350-4061-A6D1-2A3340A8623F}" type="datetimeFigureOut">
              <a:rPr lang="en-US" sz="1050" smtClean="0"/>
              <a:t>6/24/2025</a:t>
            </a:fld>
            <a:endParaRPr lang="en-US" sz="10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97856F-D8D3-4EDB-AD63-B3F84321424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8400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sz="10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566997-7A2F-418F-AC55-BAC678F9F1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086800" y="878400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en-US" sz="1050" b="1">
                <a:solidFill>
                  <a:schemeClr val="accent2"/>
                </a:solidFill>
              </a:rPr>
              <a:t>Hand out</a:t>
            </a:r>
            <a:r>
              <a:rPr lang="en-US" sz="1050">
                <a:solidFill>
                  <a:schemeClr val="accent2"/>
                </a:solidFill>
              </a:rPr>
              <a:t> </a:t>
            </a:r>
            <a:fld id="{C92BABF8-1341-4DCB-864A-D83C08BEEAE4}" type="slidenum">
              <a:rPr lang="en-US" sz="1050" smtClean="0"/>
              <a:t>‹#›</a:t>
            </a:fld>
            <a:endParaRPr lang="en-US" sz="105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5A460D9-E760-498F-8A06-286EB0B001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000" y="550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83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50" b="1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086800" y="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50"/>
            </a:lvl1pPr>
          </a:lstStyle>
          <a:p>
            <a:fld id="{76FBC1AF-E4C9-412F-9B6D-66CD520F95DB}" type="datetimeFigureOut">
              <a:rPr lang="en-US" smtClean="0"/>
              <a:pPr/>
              <a:t>6/24/2025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800" y="619200"/>
            <a:ext cx="6048000" cy="340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06800" y="4575600"/>
            <a:ext cx="6048000" cy="39600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8400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5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086800" y="878400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/>
            </a:lvl1pPr>
          </a:lstStyle>
          <a:p>
            <a:r>
              <a:rPr lang="en-US" b="1">
                <a:solidFill>
                  <a:schemeClr val="accent2"/>
                </a:solidFill>
              </a:rPr>
              <a:t>Notes</a:t>
            </a:r>
            <a:r>
              <a:rPr lang="en-US"/>
              <a:t> </a:t>
            </a:r>
            <a:fld id="{E76C657F-0E32-4130-ADDA-66B81138A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306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Aft>
        <a:spcPts val="60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44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720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864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1008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1152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29.png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1.emf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6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sv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2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sv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sv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sv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sv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3.sv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svg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sv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3.svg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svg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svg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svg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svg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svg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3.svg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svg"/></Relationships>
</file>

<file path=ppt/slideLayouts/_rels/slideLayout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svg"/></Relationships>
</file>

<file path=ppt/slideLayouts/_rels/slideLayout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3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30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customXml" Target="../../customXml/item2.xml"/><Relationship Id="rId4" Type="http://schemas.openxmlformats.org/officeDocument/2006/relationships/slideMaster" Target="../slideMasters/slideMaster7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customXml" Target="../../customXml/item1.xml"/></Relationships>
</file>

<file path=ppt/slideLayouts/_rels/slideLayout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3.svg"/></Relationships>
</file>

<file path=ppt/slideLayouts/_rels/slideLayout3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3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3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3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svg"/></Relationships>
</file>

<file path=ppt/slideLayouts/_rels/slideLayout3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svg"/></Relationships>
</file>

<file path=ppt/slideLayouts/_rels/slideLayout3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3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3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3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3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3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3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3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3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3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3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3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3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3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3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3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3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4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4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23.svg"/></Relationships>
</file>

<file path=ppt/slideLayouts/_rels/slideLayout4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4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9.xml"/></Relationships>
</file>

<file path=ppt/slideLayouts/_rels/slideLayout4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9.xml"/></Relationships>
</file>

<file path=ppt/slideLayouts/_rels/slideLayout4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svg"/></Relationships>
</file>

<file path=ppt/slideLayouts/_rels/slideLayout4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svg"/></Relationships>
</file>

<file path=ppt/slideLayouts/_rels/slideLayout4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9.xml"/></Relationships>
</file>

<file path=ppt/slideLayouts/_rels/slideLayout4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9.xml"/></Relationships>
</file>

<file path=ppt/slideLayouts/_rels/slideLayout4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9.xml"/></Relationships>
</file>

<file path=ppt/slideLayouts/_rels/slideLayout4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9.xml"/></Relationships>
</file>

<file path=ppt/slideLayouts/_rels/slideLayout4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9.xml"/></Relationships>
</file>

<file path=ppt/slideLayouts/_rels/slideLayout4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9.xml"/></Relationships>
</file>

<file path=ppt/slideLayouts/_rels/slideLayout4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4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9.xml"/></Relationships>
</file>

<file path=ppt/slideLayouts/_rels/slideLayout4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4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9.xml"/></Relationships>
</file>

<file path=ppt/slideLayouts/_rels/slideLayout4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4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4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4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4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4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4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4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4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4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4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4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3.svg"/></Relationships>
</file>

<file path=ppt/slideLayouts/_rels/slideLayout4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4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4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4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svg"/></Relationships>
</file>

<file path=ppt/slideLayouts/_rels/slideLayout4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svg"/></Relationships>
</file>

<file path=ppt/slideLayouts/_rels/slideLayout4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4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4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4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4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4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4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4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4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4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4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4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4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4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4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4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4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4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5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5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5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5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3.svg"/></Relationships>
</file>

<file path=ppt/slideLayouts/_rels/slideLayout5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5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5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5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svg"/></Relationships>
</file>

<file path=ppt/slideLayouts/_rels/slideLayout5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6.svg"/></Relationships>
</file>

<file path=ppt/slideLayouts/_rels/slideLayout5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5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5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5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5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5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5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5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5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5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5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5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5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5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5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5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5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5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5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5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5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5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5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5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23.svg"/></Relationships>
</file>

<file path=ppt/slideLayouts/_rels/slideLayout5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5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5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5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svg"/></Relationships>
</file>

<file path=ppt/slideLayouts/_rels/slideLayout5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6.svg"/></Relationships>
</file>

<file path=ppt/slideLayouts/_rels/slideLayout5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5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5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5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5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5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5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5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5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5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2.xml"/></Relationships>
</file>

<file path=ppt/slideLayouts/_rels/slideLayout5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5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5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5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5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5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Layouts/_rels/slideLayout5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Layouts/_rels/slideLayout5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6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6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6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6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6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6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3.svg"/></Relationships>
</file>

<file path=ppt/slideLayouts/_rels/slideLayout6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6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6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6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svg"/></Relationships>
</file>

<file path=ppt/slideLayouts/_rels/slideLayout6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6.svg"/></Relationships>
</file>

<file path=ppt/slideLayouts/_rels/slideLayout6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6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6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6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6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6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6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6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6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6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6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6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7.jpeg"/></Relationships>
</file>

<file path=ppt/slideLayouts/_rels/slideLayout6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6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4" Type="http://schemas.openxmlformats.org/officeDocument/2006/relationships/image" Target="../media/image47.jpeg"/></Relationships>
</file>

<file path=ppt/slideLayouts/_rels/slideLayout6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64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6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6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81.xml"/></Relationships>
</file>

<file path=ppt/slideLayouts/_rels/slideLayout651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4" Type="http://schemas.openxmlformats.org/officeDocument/2006/relationships/slideMaster" Target="../slideMasters/slideMaster14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4.xml"/></Relationships>
</file>

<file path=ppt/slideLayouts/_rels/slideLayout6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Layouts/_rels/slideLayout6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Layouts/_rels/slideLayout6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Layouts/_rels/slideLayout6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91.xml"/></Relationships>
</file>

<file path=ppt/slideLayouts/_rels/slideLayout6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92.xml"/></Relationships>
</file>

<file path=ppt/slideLayouts/_rels/slideLayout663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4" Type="http://schemas.openxmlformats.org/officeDocument/2006/relationships/slideMaster" Target="../slideMasters/slideMaster14.xml"/></Relationships>
</file>

<file path=ppt/slideLayouts/_rels/slideLayout664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5" Type="http://schemas.openxmlformats.org/officeDocument/2006/relationships/slideMaster" Target="../slideMasters/slideMaster14.xml"/><Relationship Id="rId4" Type="http://schemas.openxmlformats.org/officeDocument/2006/relationships/tags" Target="../tags/tag99.xml"/></Relationships>
</file>

<file path=ppt/slideLayouts/_rels/slideLayout665.xml.rels><?xml version="1.0" encoding="UTF-8" standalone="yes"?>
<Relationships xmlns="http://schemas.openxmlformats.org/package/2006/relationships"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5" Type="http://schemas.openxmlformats.org/officeDocument/2006/relationships/slideMaster" Target="../slideMasters/slideMaster14.xml"/><Relationship Id="rId4" Type="http://schemas.openxmlformats.org/officeDocument/2006/relationships/tags" Target="../tags/tag103.xml"/></Relationships>
</file>

<file path=ppt/slideLayouts/_rels/slideLayout6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Layouts/_rels/slideLayout667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4" Type="http://schemas.openxmlformats.org/officeDocument/2006/relationships/slideMaster" Target="../slideMasters/slideMaster14.xml"/></Relationships>
</file>

<file path=ppt/slideLayouts/_rels/slideLayout668.xml.rels><?xml version="1.0" encoding="UTF-8" standalone="yes"?>
<Relationships xmlns="http://schemas.openxmlformats.org/package/2006/relationships"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4" Type="http://schemas.openxmlformats.org/officeDocument/2006/relationships/slideMaster" Target="../slideMasters/slideMaster14.xml"/></Relationships>
</file>

<file path=ppt/slideLayouts/_rels/slideLayout669.xml.rels><?xml version="1.0" encoding="UTF-8" standalone="yes"?>
<Relationships xmlns="http://schemas.openxmlformats.org/package/2006/relationships"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5" Type="http://schemas.openxmlformats.org/officeDocument/2006/relationships/slideMaster" Target="../slideMasters/slideMaster14.xml"/><Relationship Id="rId4" Type="http://schemas.openxmlformats.org/officeDocument/2006/relationships/tags" Target="../tags/tag115.xml"/></Relationships>
</file>

<file path=ppt/slideLayouts/_rels/slideLayout670.xml.rels><?xml version="1.0" encoding="UTF-8" standalone="yes"?>
<Relationships xmlns="http://schemas.openxmlformats.org/package/2006/relationships"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slideMaster" Target="../slideMasters/slideMaster14.xml"/><Relationship Id="rId5" Type="http://schemas.openxmlformats.org/officeDocument/2006/relationships/tags" Target="../tags/tag120.xml"/><Relationship Id="rId4" Type="http://schemas.openxmlformats.org/officeDocument/2006/relationships/tags" Target="../tags/tag119.xml"/></Relationships>
</file>

<file path=ppt/slideLayouts/_rels/slideLayout671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5" Type="http://schemas.openxmlformats.org/officeDocument/2006/relationships/slideMaster" Target="../slideMasters/slideMaster14.xml"/><Relationship Id="rId4" Type="http://schemas.openxmlformats.org/officeDocument/2006/relationships/tags" Target="../tags/tag124.xml"/></Relationships>
</file>

<file path=ppt/slideLayouts/_rels/slideLayout672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7" Type="http://schemas.openxmlformats.org/officeDocument/2006/relationships/slideMaster" Target="../slideMasters/slideMaster14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/Relationships>
</file>

<file path=ppt/slideLayouts/_rels/slideLayout6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ags" Target="../tags/tag131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7.jpeg"/></Relationships>
</file>

<file path=ppt/slideLayouts/_rels/slideLayout6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67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4" Type="http://schemas.openxmlformats.org/officeDocument/2006/relationships/image" Target="../media/image47.jpeg"/></Relationships>
</file>

<file path=ppt/slideLayouts/_rels/slideLayout6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71.xml"/><Relationship Id="rId1" Type="http://schemas.openxmlformats.org/officeDocument/2006/relationships/tags" Target="../tags/tag170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6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68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6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ags" Target="../tags/tag176.xml"/></Relationships>
</file>

<file path=ppt/slideLayouts/_rels/slideLayout683.xml.rels><?xml version="1.0" encoding="UTF-8" standalone="yes"?>
<Relationships xmlns="http://schemas.openxmlformats.org/package/2006/relationships"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4" Type="http://schemas.openxmlformats.org/officeDocument/2006/relationships/slideMaster" Target="../slideMasters/slideMaster15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5.xml"/></Relationships>
</file>

<file path=ppt/slideLayouts/_rels/slideLayout69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81.xml"/><Relationship Id="rId1" Type="http://schemas.openxmlformats.org/officeDocument/2006/relationships/tags" Target="../tags/tag180.xml"/></Relationships>
</file>

<file path=ppt/slideLayouts/_rels/slideLayout69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83.xml"/><Relationship Id="rId1" Type="http://schemas.openxmlformats.org/officeDocument/2006/relationships/tags" Target="../tags/tag182.xml"/></Relationships>
</file>

<file path=ppt/slideLayouts/_rels/slideLayout69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85.xml"/><Relationship Id="rId1" Type="http://schemas.openxmlformats.org/officeDocument/2006/relationships/tags" Target="../tags/tag184.xml"/></Relationships>
</file>

<file path=ppt/slideLayouts/_rels/slideLayout69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ags" Target="../tags/tag186.xml"/></Relationships>
</file>

<file path=ppt/slideLayouts/_rels/slideLayout6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ags" Target="../tags/tag187.xml"/></Relationships>
</file>

<file path=ppt/slideLayouts/_rels/slideLayout695.xml.rels><?xml version="1.0" encoding="UTF-8" standalone="yes"?>
<Relationships xmlns="http://schemas.openxmlformats.org/package/2006/relationships"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4" Type="http://schemas.openxmlformats.org/officeDocument/2006/relationships/slideMaster" Target="../slideMasters/slideMaster15.xml"/></Relationships>
</file>

<file path=ppt/slideLayouts/_rels/slideLayout696.xml.rels><?xml version="1.0" encoding="UTF-8" standalone="yes"?>
<Relationships xmlns="http://schemas.openxmlformats.org/package/2006/relationships"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5" Type="http://schemas.openxmlformats.org/officeDocument/2006/relationships/slideMaster" Target="../slideMasters/slideMaster15.xml"/><Relationship Id="rId4" Type="http://schemas.openxmlformats.org/officeDocument/2006/relationships/tags" Target="../tags/tag194.xml"/></Relationships>
</file>

<file path=ppt/slideLayouts/_rels/slideLayout697.xml.rels><?xml version="1.0" encoding="UTF-8" standalone="yes"?>
<Relationships xmlns="http://schemas.openxmlformats.org/package/2006/relationships"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5" Type="http://schemas.openxmlformats.org/officeDocument/2006/relationships/slideMaster" Target="../slideMasters/slideMaster15.xml"/><Relationship Id="rId4" Type="http://schemas.openxmlformats.org/officeDocument/2006/relationships/tags" Target="../tags/tag198.xml"/></Relationships>
</file>

<file path=ppt/slideLayouts/_rels/slideLayout69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200.xml"/><Relationship Id="rId1" Type="http://schemas.openxmlformats.org/officeDocument/2006/relationships/tags" Target="../tags/tag199.xml"/></Relationships>
</file>

<file path=ppt/slideLayouts/_rels/slideLayout699.xml.rels><?xml version="1.0" encoding="UTF-8" standalone="yes"?>
<Relationships xmlns="http://schemas.openxmlformats.org/package/2006/relationships"><Relationship Id="rId3" Type="http://schemas.openxmlformats.org/officeDocument/2006/relationships/tags" Target="../tags/tag203.xml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4" Type="http://schemas.openxmlformats.org/officeDocument/2006/relationships/slideMaster" Target="../slideMasters/slideMaster15.xml"/></Relationships>
</file>

<file path=ppt/slideLayouts/_rels/slideLayout700.xml.rels><?xml version="1.0" encoding="UTF-8" standalone="yes"?>
<Relationships xmlns="http://schemas.openxmlformats.org/package/2006/relationships"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4" Type="http://schemas.openxmlformats.org/officeDocument/2006/relationships/slideMaster" Target="../slideMasters/slideMaster15.xml"/></Relationships>
</file>

<file path=ppt/slideLayouts/_rels/slideLayout701.xml.rels><?xml version="1.0" encoding="UTF-8" standalone="yes"?>
<Relationships xmlns="http://schemas.openxmlformats.org/package/2006/relationships"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5" Type="http://schemas.openxmlformats.org/officeDocument/2006/relationships/slideMaster" Target="../slideMasters/slideMaster15.xml"/><Relationship Id="rId4" Type="http://schemas.openxmlformats.org/officeDocument/2006/relationships/tags" Target="../tags/tag210.xml"/></Relationships>
</file>

<file path=ppt/slideLayouts/_rels/slideLayout702.xml.rels><?xml version="1.0" encoding="UTF-8" standalone="yes"?>
<Relationships xmlns="http://schemas.openxmlformats.org/package/2006/relationships"><Relationship Id="rId3" Type="http://schemas.openxmlformats.org/officeDocument/2006/relationships/tags" Target="../tags/tag213.xml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slideMaster" Target="../slideMasters/slideMaster15.xml"/><Relationship Id="rId5" Type="http://schemas.openxmlformats.org/officeDocument/2006/relationships/tags" Target="../tags/tag215.xml"/><Relationship Id="rId4" Type="http://schemas.openxmlformats.org/officeDocument/2006/relationships/tags" Target="../tags/tag214.xml"/></Relationships>
</file>

<file path=ppt/slideLayouts/_rels/slideLayout703.xml.rels><?xml version="1.0" encoding="UTF-8" standalone="yes"?>
<Relationships xmlns="http://schemas.openxmlformats.org/package/2006/relationships"><Relationship Id="rId3" Type="http://schemas.openxmlformats.org/officeDocument/2006/relationships/tags" Target="../tags/tag218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5" Type="http://schemas.openxmlformats.org/officeDocument/2006/relationships/slideMaster" Target="../slideMasters/slideMaster15.xml"/><Relationship Id="rId4" Type="http://schemas.openxmlformats.org/officeDocument/2006/relationships/tags" Target="../tags/tag219.xml"/></Relationships>
</file>

<file path=ppt/slideLayouts/_rels/slideLayout704.xml.rels><?xml version="1.0" encoding="UTF-8" standalone="yes"?>
<Relationships xmlns="http://schemas.openxmlformats.org/package/2006/relationships"><Relationship Id="rId3" Type="http://schemas.openxmlformats.org/officeDocument/2006/relationships/tags" Target="../tags/tag222.xml"/><Relationship Id="rId7" Type="http://schemas.openxmlformats.org/officeDocument/2006/relationships/slideMaster" Target="../slideMasters/slideMaster15.xml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tags" Target="../tags/tag225.xml"/><Relationship Id="rId5" Type="http://schemas.openxmlformats.org/officeDocument/2006/relationships/tags" Target="../tags/tag224.xml"/><Relationship Id="rId4" Type="http://schemas.openxmlformats.org/officeDocument/2006/relationships/tags" Target="../tags/tag223.xml"/></Relationships>
</file>

<file path=ppt/slideLayouts/_rels/slideLayout70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5.xml"/><Relationship Id="rId1" Type="http://schemas.openxmlformats.org/officeDocument/2006/relationships/tags" Target="../tags/tag2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58B0D615-7DD6-4F3B-B5A8-5FED3122C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50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gnisphere" descr="A picture containing sitting, light, star&#10;&#10;Description automatically generated">
            <a:extLst>
              <a:ext uri="{FF2B5EF4-FFF2-40B4-BE49-F238E27FC236}">
                <a16:creationId xmlns:a16="http://schemas.microsoft.com/office/drawing/2014/main" id="{8FF4D391-2E55-4CA3-AD88-9F665A99DD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863" y="-1"/>
            <a:ext cx="9147137" cy="6858001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M3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17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0AF4CFDA-9017-4437-8E79-2A4F313D18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0293" y="0"/>
            <a:ext cx="932170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961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BF2234F-9B0A-4F48-9310-112285F171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738" y="1"/>
            <a:ext cx="7299262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914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gnisphere">
            <a:extLst>
              <a:ext uri="{FF2B5EF4-FFF2-40B4-BE49-F238E27FC236}">
                <a16:creationId xmlns:a16="http://schemas.microsoft.com/office/drawing/2014/main" id="{D476D8E9-70D3-4F5C-817A-59B4556FCC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4900" y="0"/>
            <a:ext cx="77071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426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>
            <a:extLst>
              <a:ext uri="{FF2B5EF4-FFF2-40B4-BE49-F238E27FC236}">
                <a16:creationId xmlns:a16="http://schemas.microsoft.com/office/drawing/2014/main" id="{2EAC16F4-7563-461F-AF39-B56F0AEEE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33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781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475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28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665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892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04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3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77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24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256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61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Subline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889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8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11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0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196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36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6475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8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6734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0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2259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36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4869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990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59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22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11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02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036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gnisphere" descr="A picture containing chart&#10;&#10;Description automatically generated">
            <a:extLst>
              <a:ext uri="{FF2B5EF4-FFF2-40B4-BE49-F238E27FC236}">
                <a16:creationId xmlns:a16="http://schemas.microsoft.com/office/drawing/2014/main" id="{D43FFEAA-E7FF-47DB-9F0A-3997BEA2F2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747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23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02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3705" userDrawn="1">
          <p15:clr>
            <a:srgbClr val="65CEFF"/>
          </p15:clr>
        </p15:guide>
        <p15:guide id="5" pos="3978" userDrawn="1">
          <p15:clr>
            <a:srgbClr val="65CEFF"/>
          </p15:clr>
        </p15:guide>
        <p15:guide id="7" pos="4975" userDrawn="1">
          <p15:clr>
            <a:srgbClr val="65CEFF"/>
          </p15:clr>
        </p15:guide>
        <p15:guide id="8" pos="5157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4" orient="horz" pos="2206" userDrawn="1">
          <p15:clr>
            <a:srgbClr val="65CEFF"/>
          </p15:clr>
        </p15:guide>
        <p15:guide id="15" orient="horz" pos="2343" userDrawn="1">
          <p15:clr>
            <a:srgbClr val="65CEFF"/>
          </p15:clr>
        </p15:guide>
        <p15:guide id="16" orient="horz" pos="3658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626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99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279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522" userDrawn="1">
          <p15:clr>
            <a:srgbClr val="65CEFF"/>
          </p15:clr>
        </p15:guide>
        <p15:guide id="3" pos="4794" userDrawn="1">
          <p15:clr>
            <a:srgbClr val="65CEFF"/>
          </p15:clr>
        </p15:guide>
        <p15:guide id="4" pos="5066" userDrawn="1">
          <p15:clr>
            <a:srgbClr val="65CEFF"/>
          </p15:clr>
        </p15:guide>
        <p15:guide id="5" pos="6472" userDrawn="1">
          <p15:clr>
            <a:srgbClr val="65CEFF"/>
          </p15:clr>
        </p15:guide>
        <p15:guide id="6" pos="7425" userDrawn="1">
          <p15:clr>
            <a:srgbClr val="65CEFF"/>
          </p15:clr>
        </p15:guide>
        <p15:guide id="7" orient="horz" pos="302" userDrawn="1">
          <p15:clr>
            <a:srgbClr val="65CEFF"/>
          </p15:clr>
        </p15:guide>
        <p15:guide id="8" orient="horz" pos="664" userDrawn="1">
          <p15:clr>
            <a:srgbClr val="65CEFF"/>
          </p15:clr>
        </p15:guide>
        <p15:guide id="9" orient="horz" pos="891" userDrawn="1">
          <p15:clr>
            <a:srgbClr val="65CEFF"/>
          </p15:clr>
        </p15:guide>
        <p15:guide id="10" orient="horz" pos="3658" userDrawn="1">
          <p15:clr>
            <a:srgbClr val="65CEFF"/>
          </p15:clr>
        </p15:guide>
        <p15:guide id="11" orient="horz" pos="3885" userDrawn="1">
          <p15:clr>
            <a:srgbClr val="65CEFF"/>
          </p15:clr>
        </p15:guide>
        <p15:guide id="12" orient="horz" pos="4157" userDrawn="1">
          <p15:clr>
            <a:srgbClr val="65CEFF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>
            <a:extLst>
              <a:ext uri="{FF2B5EF4-FFF2-40B4-BE49-F238E27FC236}">
                <a16:creationId xmlns:a16="http://schemas.microsoft.com/office/drawing/2014/main" id="{4E5DD9C8-3479-482F-955A-7C58759541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34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3705" userDrawn="1">
          <p15:clr>
            <a:srgbClr val="65CEFF"/>
          </p15:clr>
        </p15:guide>
        <p15:guide id="5" pos="3978" userDrawn="1">
          <p15:clr>
            <a:srgbClr val="65CEFF"/>
          </p15:clr>
        </p15:guide>
        <p15:guide id="7" pos="4975" userDrawn="1">
          <p15:clr>
            <a:srgbClr val="65CEFF"/>
          </p15:clr>
        </p15:guide>
        <p15:guide id="8" pos="5157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4" orient="horz" pos="2206" userDrawn="1">
          <p15:clr>
            <a:srgbClr val="65CEFF"/>
          </p15:clr>
        </p15:guide>
        <p15:guide id="15" orient="horz" pos="2343" userDrawn="1">
          <p15:clr>
            <a:srgbClr val="65CEFF"/>
          </p15:clr>
        </p15:guide>
        <p15:guide id="16" orient="horz" pos="3658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gnisphere">
            <a:extLst>
              <a:ext uri="{FF2B5EF4-FFF2-40B4-BE49-F238E27FC236}">
                <a16:creationId xmlns:a16="http://schemas.microsoft.com/office/drawing/2014/main" id="{B57A8412-2184-4BFC-B1FD-40B760A9A6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083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3705" userDrawn="1">
          <p15:clr>
            <a:srgbClr val="65CEFF"/>
          </p15:clr>
        </p15:guide>
        <p15:guide id="5" pos="3978" userDrawn="1">
          <p15:clr>
            <a:srgbClr val="65CEFF"/>
          </p15:clr>
        </p15:guide>
        <p15:guide id="7" pos="4975" userDrawn="1">
          <p15:clr>
            <a:srgbClr val="65CEFF"/>
          </p15:clr>
        </p15:guide>
        <p15:guide id="8" pos="5157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4" orient="horz" pos="2206" userDrawn="1">
          <p15:clr>
            <a:srgbClr val="65CEFF"/>
          </p15:clr>
        </p15:guide>
        <p15:guide id="15" orient="horz" pos="2343" userDrawn="1">
          <p15:clr>
            <a:srgbClr val="65CEFF"/>
          </p15:clr>
        </p15:guide>
        <p15:guide id="16" orient="horz" pos="3658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42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794" userDrawn="1">
          <p15:clr>
            <a:srgbClr val="65CEFF"/>
          </p15:clr>
        </p15:guide>
        <p15:guide id="3" pos="6472" userDrawn="1">
          <p15:clr>
            <a:srgbClr val="65CEFF"/>
          </p15:clr>
        </p15:guide>
        <p15:guide id="4" pos="7425" userDrawn="1">
          <p15:clr>
            <a:srgbClr val="65CEFF"/>
          </p15:clr>
        </p15:guide>
        <p15:guide id="5" orient="horz" pos="302" userDrawn="1">
          <p15:clr>
            <a:srgbClr val="65CEFF"/>
          </p15:clr>
        </p15:guide>
        <p15:guide id="6" orient="horz" pos="664" userDrawn="1">
          <p15:clr>
            <a:srgbClr val="65CEFF"/>
          </p15:clr>
        </p15:guide>
        <p15:guide id="7" orient="horz" pos="891" userDrawn="1">
          <p15:clr>
            <a:srgbClr val="65CEFF"/>
          </p15:clr>
        </p15:guide>
        <p15:guide id="8" orient="horz" pos="3658" userDrawn="1">
          <p15:clr>
            <a:srgbClr val="65CEFF"/>
          </p15:clr>
        </p15:guide>
        <p15:guide id="9" orient="horz" pos="3885" userDrawn="1">
          <p15:clr>
            <a:srgbClr val="65CEFF"/>
          </p15:clr>
        </p15:guide>
        <p15:guide id="10" orient="horz" pos="4157" userDrawn="1">
          <p15:clr>
            <a:srgbClr val="65CEFF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54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302" userDrawn="1">
          <p15:clr>
            <a:srgbClr val="65CEFF"/>
          </p15:clr>
        </p15:guide>
        <p15:guide id="5" orient="horz" pos="664" userDrawn="1">
          <p15:clr>
            <a:srgbClr val="65CEFF"/>
          </p15:clr>
        </p15:guide>
        <p15:guide id="6" orient="horz" pos="891" userDrawn="1">
          <p15:clr>
            <a:srgbClr val="65CEFF"/>
          </p15:clr>
        </p15:guide>
        <p15:guide id="7" orient="horz" pos="3658" userDrawn="1">
          <p15:clr>
            <a:srgbClr val="65CEFF"/>
          </p15:clr>
        </p15:guide>
        <p15:guide id="8" orient="horz" pos="3885" userDrawn="1">
          <p15:clr>
            <a:srgbClr val="65CEFF"/>
          </p15:clr>
        </p15:guide>
        <p15:guide id="9" orient="horz" pos="4157" userDrawn="1">
          <p15:clr>
            <a:srgbClr val="65CEFF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439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3705" userDrawn="1">
          <p15:clr>
            <a:srgbClr val="65CEFF"/>
          </p15:clr>
        </p15:guide>
        <p15:guide id="3" pos="3978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3658" userDrawn="1">
          <p15:clr>
            <a:srgbClr val="65CEFF"/>
          </p15:clr>
        </p15:guide>
        <p15:guide id="10" orient="horz" pos="3885" userDrawn="1">
          <p15:clr>
            <a:srgbClr val="65CEFF"/>
          </p15:clr>
        </p15:guide>
        <p15:guide id="11" orient="horz" pos="4157" userDrawn="1">
          <p15:clr>
            <a:srgbClr val="65CEFF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10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4975" userDrawn="1">
          <p15:clr>
            <a:srgbClr val="65CEFF"/>
          </p15:clr>
        </p15:guide>
        <p15:guide id="5" pos="5157" userDrawn="1">
          <p15:clr>
            <a:srgbClr val="65CEFF"/>
          </p15:clr>
        </p15:guide>
        <p15:guide id="6" pos="6472" userDrawn="1">
          <p15:clr>
            <a:srgbClr val="65CEFF"/>
          </p15:clr>
        </p15:guide>
        <p15:guide id="7" pos="7425" userDrawn="1">
          <p15:clr>
            <a:srgbClr val="65CEFF"/>
          </p15:clr>
        </p15:guide>
        <p15:guide id="8" orient="horz" pos="302" userDrawn="1">
          <p15:clr>
            <a:srgbClr val="65CEFF"/>
          </p15:clr>
        </p15:guide>
        <p15:guide id="9" orient="horz" pos="664" userDrawn="1">
          <p15:clr>
            <a:srgbClr val="65CEFF"/>
          </p15:clr>
        </p15:guide>
        <p15:guide id="10" orient="horz" pos="891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60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3705" userDrawn="1">
          <p15:clr>
            <a:srgbClr val="65CEFF"/>
          </p15:clr>
        </p15:guide>
        <p15:guide id="3" pos="3978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2206" userDrawn="1">
          <p15:clr>
            <a:srgbClr val="65CEFF"/>
          </p15:clr>
        </p15:guide>
        <p15:guide id="10" orient="horz" pos="2343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8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794" userDrawn="1">
          <p15:clr>
            <a:srgbClr val="65CEFF"/>
          </p15:clr>
        </p15:guide>
        <p15:guide id="3" pos="5066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3658" userDrawn="1">
          <p15:clr>
            <a:srgbClr val="65CEFF"/>
          </p15:clr>
        </p15:guide>
        <p15:guide id="10" orient="horz" pos="3885" userDrawn="1">
          <p15:clr>
            <a:srgbClr val="65CEFF"/>
          </p15:clr>
        </p15:guide>
        <p15:guide id="11" orient="horz" pos="4157" userDrawn="1">
          <p15:clr>
            <a:srgbClr val="65CEFF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10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794" userDrawn="1">
          <p15:clr>
            <a:srgbClr val="65CEFF"/>
          </p15:clr>
        </p15:guide>
        <p15:guide id="3" pos="5066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3658" userDrawn="1">
          <p15:clr>
            <a:srgbClr val="65CEFF"/>
          </p15:clr>
        </p15:guide>
        <p15:guide id="10" orient="horz" pos="3885" userDrawn="1">
          <p15:clr>
            <a:srgbClr val="65CEFF"/>
          </p15:clr>
        </p15:guide>
        <p15:guide id="11" orient="horz" pos="4157" userDrawn="1">
          <p15:clr>
            <a:srgbClr val="65CEFF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428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302" userDrawn="1">
          <p15:clr>
            <a:srgbClr val="65CEFF"/>
          </p15:clr>
        </p15:guide>
        <p15:guide id="5" orient="horz" pos="664" userDrawn="1">
          <p15:clr>
            <a:srgbClr val="65CEFF"/>
          </p15:clr>
        </p15:guide>
        <p15:guide id="6" orient="horz" pos="891" userDrawn="1">
          <p15:clr>
            <a:srgbClr val="65CEFF"/>
          </p15:clr>
        </p15:guide>
        <p15:guide id="7" orient="horz" pos="3658" userDrawn="1">
          <p15:clr>
            <a:srgbClr val="65CEFF"/>
          </p15:clr>
        </p15:guide>
        <p15:guide id="8" orient="horz" pos="3885" userDrawn="1">
          <p15:clr>
            <a:srgbClr val="65CEFF"/>
          </p15:clr>
        </p15:guide>
        <p15:guide id="9" orient="horz" pos="4157" userDrawn="1">
          <p15:clr>
            <a:srgbClr val="65CEFF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58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4975" userDrawn="1">
          <p15:clr>
            <a:srgbClr val="65CEFF"/>
          </p15:clr>
        </p15:guide>
        <p15:guide id="5" pos="5157" userDrawn="1">
          <p15:clr>
            <a:srgbClr val="65CEFF"/>
          </p15:clr>
        </p15:guide>
        <p15:guide id="6" pos="6472" userDrawn="1">
          <p15:clr>
            <a:srgbClr val="65CEFF"/>
          </p15:clr>
        </p15:guide>
        <p15:guide id="7" pos="7425" userDrawn="1">
          <p15:clr>
            <a:srgbClr val="65CEFF"/>
          </p15:clr>
        </p15:guide>
        <p15:guide id="8" orient="horz" pos="302" userDrawn="1">
          <p15:clr>
            <a:srgbClr val="65CEFF"/>
          </p15:clr>
        </p15:guide>
        <p15:guide id="9" orient="horz" pos="664" userDrawn="1">
          <p15:clr>
            <a:srgbClr val="65CEFF"/>
          </p15:clr>
        </p15:guide>
        <p15:guide id="10" orient="horz" pos="891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419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891" userDrawn="1">
          <p15:clr>
            <a:srgbClr val="65CEFF"/>
          </p15:clr>
        </p15:guide>
        <p15:guide id="5" orient="horz" pos="1073" userDrawn="1">
          <p15:clr>
            <a:srgbClr val="65CEFF"/>
          </p15:clr>
        </p15:guide>
        <p15:guide id="6" orient="horz" pos="2206" userDrawn="1">
          <p15:clr>
            <a:srgbClr val="65CEFF"/>
          </p15:clr>
        </p15:guide>
        <p15:guide id="7" orient="horz" pos="2343" userDrawn="1">
          <p15:clr>
            <a:srgbClr val="65CEFF"/>
          </p15:clr>
        </p15:guide>
        <p15:guide id="8" orient="horz" pos="3658" userDrawn="1">
          <p15:clr>
            <a:srgbClr val="65CEFF"/>
          </p15:clr>
        </p15:guide>
        <p15:guide id="9" orient="horz" pos="3885" userDrawn="1">
          <p15:clr>
            <a:srgbClr val="65CEFF"/>
          </p15:clr>
        </p15:guide>
        <p15:guide id="10" orient="horz" pos="4157" userDrawn="1">
          <p15:clr>
            <a:srgbClr val="65CEFF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512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891" userDrawn="1">
          <p15:clr>
            <a:srgbClr val="65CEFF"/>
          </p15:clr>
        </p15:guide>
        <p15:guide id="5" orient="horz" pos="1073" userDrawn="1">
          <p15:clr>
            <a:srgbClr val="65CEFF"/>
          </p15:clr>
        </p15:guide>
        <p15:guide id="6" orient="horz" pos="3658" userDrawn="1">
          <p15:clr>
            <a:srgbClr val="65CEFF"/>
          </p15:clr>
        </p15:guide>
        <p15:guide id="7" orient="horz" pos="3885" userDrawn="1">
          <p15:clr>
            <a:srgbClr val="65CEFF"/>
          </p15:clr>
        </p15:guide>
        <p15:guide id="8" orient="horz" pos="4157" userDrawn="1">
          <p15:clr>
            <a:srgbClr val="65CEFF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8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16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801" userDrawn="1">
          <p15:clr>
            <a:srgbClr val="65CEFF"/>
          </p15:clr>
        </p15:guide>
        <p15:guide id="5" orient="horz" pos="3658" userDrawn="1">
          <p15:clr>
            <a:srgbClr val="65CEFF"/>
          </p15:clr>
        </p15:guide>
        <p15:guide id="6" orient="horz" pos="4157" userDrawn="1">
          <p15:clr>
            <a:srgbClr val="65CEFF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63" y="1234800"/>
            <a:ext cx="9863237" cy="1162523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54000" rIns="0" bIns="0" anchor="t" anchorCtr="0">
            <a:spAutoFit/>
          </a:bodyPr>
          <a:lstStyle>
            <a:lvl1pPr marL="54000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990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778" userDrawn="1">
          <p15:clr>
            <a:srgbClr val="65CEFF"/>
          </p15:clr>
        </p15:guide>
        <p15:guide id="5" orient="horz" pos="3658" userDrawn="1">
          <p15:clr>
            <a:srgbClr val="65CEFF"/>
          </p15:clr>
        </p15:guide>
        <p15:guide id="6" orient="horz" pos="4157" userDrawn="1">
          <p15:clr>
            <a:srgbClr val="65CEFF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rafik 80">
            <a:extLst>
              <a:ext uri="{FF2B5EF4-FFF2-40B4-BE49-F238E27FC236}">
                <a16:creationId xmlns:a16="http://schemas.microsoft.com/office/drawing/2014/main" id="{49D98830-FD5F-4B04-934C-7C0BAAD30B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830"/>
            <a:ext cx="12192000" cy="6856340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5" y="4262411"/>
            <a:ext cx="6476627" cy="1540095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5807" tIns="89919" rIns="215807" bIns="215807" anchor="b" anchorCtr="0">
            <a:spAutoFit/>
          </a:bodyPr>
          <a:lstStyle>
            <a:lvl1pPr>
              <a:defRPr sz="39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err="1"/>
              <a:t>Titelmasterformat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1" y="3"/>
            <a:ext cx="1586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51" rIns="0" bIns="0">
            <a:noAutofit/>
          </a:bodyPr>
          <a:lstStyle/>
          <a:p>
            <a:pPr algn="ctr"/>
            <a:endParaRPr lang="en-US" sz="1099" b="1" dirty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>
          <a:xfrm>
            <a:off x="626735" y="59076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5807" tIns="89919" rIns="215807" bIns="46758"/>
          <a:lstStyle>
            <a:lvl1pPr algn="r">
              <a:lnSpc>
                <a:spcPct val="100000"/>
              </a:lnSpc>
              <a:defRPr sz="900" b="1"/>
            </a:lvl1pPr>
            <a:lvl2pPr marL="1587" indent="0">
              <a:buNone/>
              <a:defRPr/>
            </a:lvl2pPr>
          </a:lstStyle>
          <a:p>
            <a:pPr lvl="0"/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URL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8" y="5907600"/>
            <a:ext cx="2338781" cy="324000"/>
          </a:xfrm>
        </p:spPr>
        <p:txBody>
          <a:bodyPr lIns="215807" tIns="89919" rIns="0" bIns="46758"/>
          <a:lstStyle>
            <a:lvl1pPr algn="l">
              <a:lnSpc>
                <a:spcPct val="100000"/>
              </a:lnSpc>
              <a:defRPr sz="900" b="1"/>
            </a:lvl1pPr>
            <a:lvl2pPr marL="1587" indent="0">
              <a:buNone/>
              <a:defRPr/>
            </a:lvl2pPr>
          </a:lstStyle>
          <a:p>
            <a:pPr lvl="0"/>
            <a:r>
              <a:rPr lang="de-DE"/>
              <a:t>Please insert Unrestrictedity note</a:t>
            </a:r>
            <a:endParaRPr lang="de-DE" dirty="0"/>
          </a:p>
        </p:txBody>
      </p:sp>
      <p:grpSp>
        <p:nvGrpSpPr>
          <p:cNvPr id="2" name="Gruppieren 33"/>
          <p:cNvGrpSpPr/>
          <p:nvPr userDrawn="1"/>
        </p:nvGrpSpPr>
        <p:grpSpPr>
          <a:xfrm>
            <a:off x="-215877" y="-216000"/>
            <a:ext cx="12622225" cy="7290000"/>
            <a:chOff x="-216000" y="-216000"/>
            <a:chExt cx="12628800" cy="7290000"/>
          </a:xfrm>
        </p:grpSpPr>
        <p:cxnSp>
          <p:nvCxnSpPr>
            <p:cNvPr id="35" name="Gerade Verbindung 34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Gerade Verbindung 35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Gerade Verbindung 36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Gerade Verbindung 37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Gerade Verbindung 38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Gerade Verbindung 39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Gerade Verbindung 40"/>
            <p:cNvCxnSpPr/>
            <p:nvPr userDrawn="1"/>
          </p:nvCxnSpPr>
          <p:spPr bwMode="auto">
            <a:xfrm rot="5400000">
              <a:off x="12322800" y="89107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Gerade Verbindung 41"/>
            <p:cNvCxnSpPr/>
            <p:nvPr userDrawn="1"/>
          </p:nvCxnSpPr>
          <p:spPr bwMode="auto">
            <a:xfrm rot="5400000">
              <a:off x="123228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Gerade Verbindung 42"/>
            <p:cNvCxnSpPr/>
            <p:nvPr userDrawn="1"/>
          </p:nvCxnSpPr>
          <p:spPr bwMode="auto">
            <a:xfrm rot="5400000">
              <a:off x="12322800" y="3625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Gerade Verbindung 43"/>
            <p:cNvCxnSpPr/>
            <p:nvPr userDrawn="1"/>
          </p:nvCxnSpPr>
          <p:spPr bwMode="auto">
            <a:xfrm rot="5400000">
              <a:off x="12322800" y="37656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Gerade Verbindung 44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Gerade Verbindung 45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Gerade Verbindung 46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Gerade Verbindung 47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Gerade Verbindung 48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Gerade Verbindung 49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Gerade Verbindung 50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Gerade Verbindung 51"/>
            <p:cNvCxnSpPr/>
            <p:nvPr userDrawn="1"/>
          </p:nvCxnSpPr>
          <p:spPr bwMode="auto">
            <a:xfrm rot="5400000">
              <a:off x="-126000" y="891075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Gerade Verbindung 52"/>
            <p:cNvCxnSpPr/>
            <p:nvPr userDrawn="1"/>
          </p:nvCxnSpPr>
          <p:spPr bwMode="auto">
            <a:xfrm rot="5400000">
              <a:off x="-126000" y="1322776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Gerade Verbindung 53"/>
            <p:cNvCxnSpPr/>
            <p:nvPr userDrawn="1"/>
          </p:nvCxnSpPr>
          <p:spPr bwMode="auto">
            <a:xfrm rot="5400000">
              <a:off x="-126000" y="36252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Gerade Verbindung 54"/>
            <p:cNvCxnSpPr/>
            <p:nvPr userDrawn="1"/>
          </p:nvCxnSpPr>
          <p:spPr bwMode="auto">
            <a:xfrm rot="5400000">
              <a:off x="-126000" y="37656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Gerade Verbindung 55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32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33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34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57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58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59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60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61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62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63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64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65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66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67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68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69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70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71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72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73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74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75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76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77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78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79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  <p:sp>
          <p:nvSpPr>
            <p:cNvPr id="80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/>
            </a:p>
          </p:txBody>
        </p:sp>
      </p:grpSp>
    </p:spTree>
    <p:extLst>
      <p:ext uri="{BB962C8B-B14F-4D97-AF65-F5344CB8AC3E}">
        <p14:creationId xmlns:p14="http://schemas.microsoft.com/office/powerpoint/2010/main" val="40812333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8462F166-79F2-4777-80D7-5F9443A4B4E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7281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8462F166-79F2-4777-80D7-5F9443A4B4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9242F1E1-A3AD-47F2-98FC-8CB463AB348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8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Cognisphere">
            <a:extLst>
              <a:ext uri="{FF2B5EF4-FFF2-40B4-BE49-F238E27FC236}">
                <a16:creationId xmlns:a16="http://schemas.microsoft.com/office/drawing/2014/main" id="{425A07C0-2C98-4684-A31B-ED04F14FA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803"/>
          <a:stretch/>
        </p:blipFill>
        <p:spPr>
          <a:xfrm>
            <a:off x="411163" y="0"/>
            <a:ext cx="1178083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0298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 descr="A close up of a logo&#10;&#10;Description automatically generated">
            <a:extLst>
              <a:ext uri="{FF2B5EF4-FFF2-40B4-BE49-F238E27FC236}">
                <a16:creationId xmlns:a16="http://schemas.microsoft.com/office/drawing/2014/main" id="{E3115208-3E9A-4F24-B4C9-D1085C300B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017"/>
          <a:stretch/>
        </p:blipFill>
        <p:spPr>
          <a:xfrm>
            <a:off x="404812" y="0"/>
            <a:ext cx="11787188" cy="6858000"/>
          </a:xfrm>
          <a:custGeom>
            <a:avLst/>
            <a:gdLst>
              <a:gd name="connsiteX0" fmla="*/ 0 w 11787188"/>
              <a:gd name="connsiteY0" fmla="*/ 0 h 6858000"/>
              <a:gd name="connsiteX1" fmla="*/ 11787188 w 11787188"/>
              <a:gd name="connsiteY1" fmla="*/ 0 h 6858000"/>
              <a:gd name="connsiteX2" fmla="*/ 11787188 w 11787188"/>
              <a:gd name="connsiteY2" fmla="*/ 5919537 h 6858000"/>
              <a:gd name="connsiteX3" fmla="*/ 9545304 w 11787188"/>
              <a:gd name="connsiteY3" fmla="*/ 5919537 h 6858000"/>
              <a:gd name="connsiteX4" fmla="*/ 9545304 w 11787188"/>
              <a:gd name="connsiteY4" fmla="*/ 6858000 h 6858000"/>
              <a:gd name="connsiteX5" fmla="*/ 0 w 1178718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87188" h="6858000">
                <a:moveTo>
                  <a:pt x="0" y="0"/>
                </a:moveTo>
                <a:lnTo>
                  <a:pt x="11787188" y="0"/>
                </a:lnTo>
                <a:lnTo>
                  <a:pt x="11787188" y="5919537"/>
                </a:lnTo>
                <a:lnTo>
                  <a:pt x="9545304" y="5919537"/>
                </a:lnTo>
                <a:lnTo>
                  <a:pt x="954530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3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M3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60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>
            <a:extLst>
              <a:ext uri="{FF2B5EF4-FFF2-40B4-BE49-F238E27FC236}">
                <a16:creationId xmlns:a16="http://schemas.microsoft.com/office/drawing/2014/main" id="{C23ABC29-C5E7-4C8C-8ED9-0C892DBB03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938"/>
          <a:stretch/>
        </p:blipFill>
        <p:spPr>
          <a:xfrm rot="5400000">
            <a:off x="2872582" y="-2461419"/>
            <a:ext cx="6858000" cy="11780837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562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gnisphere" descr="A picture containing light, green, traffic&#10;&#10;Description automatically generated">
            <a:extLst>
              <a:ext uri="{FF2B5EF4-FFF2-40B4-BE49-F238E27FC236}">
                <a16:creationId xmlns:a16="http://schemas.microsoft.com/office/drawing/2014/main" id="{56EBB59A-6013-4BC8-99EE-FC7587A68A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7927"/>
          <a:stretch/>
        </p:blipFill>
        <p:spPr>
          <a:xfrm rot="16200000">
            <a:off x="2869406" y="-2464594"/>
            <a:ext cx="6858000" cy="11787188"/>
          </a:xfrm>
          <a:custGeom>
            <a:avLst/>
            <a:gdLst>
              <a:gd name="connsiteX0" fmla="*/ 6858000 w 6858000"/>
              <a:gd name="connsiteY0" fmla="*/ 0 h 11787188"/>
              <a:gd name="connsiteX1" fmla="*/ 6858000 w 6858000"/>
              <a:gd name="connsiteY1" fmla="*/ 11787188 h 11787188"/>
              <a:gd name="connsiteX2" fmla="*/ 745958 w 6858000"/>
              <a:gd name="connsiteY2" fmla="*/ 11787188 h 11787188"/>
              <a:gd name="connsiteX3" fmla="*/ 745958 w 6858000"/>
              <a:gd name="connsiteY3" fmla="*/ 9702286 h 11787188"/>
              <a:gd name="connsiteX4" fmla="*/ 0 w 6858000"/>
              <a:gd name="connsiteY4" fmla="*/ 9702286 h 11787188"/>
              <a:gd name="connsiteX5" fmla="*/ 0 w 6858000"/>
              <a:gd name="connsiteY5" fmla="*/ 8202780 h 11787188"/>
              <a:gd name="connsiteX6" fmla="*/ 0 w 6858000"/>
              <a:gd name="connsiteY6" fmla="*/ 6838770 h 11787188"/>
              <a:gd name="connsiteX7" fmla="*/ 0 w 6858000"/>
              <a:gd name="connsiteY7" fmla="*/ 0 h 117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11787188">
                <a:moveTo>
                  <a:pt x="6858000" y="0"/>
                </a:moveTo>
                <a:lnTo>
                  <a:pt x="6858000" y="11787188"/>
                </a:lnTo>
                <a:lnTo>
                  <a:pt x="745958" y="11787188"/>
                </a:lnTo>
                <a:lnTo>
                  <a:pt x="745958" y="9702286"/>
                </a:lnTo>
                <a:lnTo>
                  <a:pt x="0" y="9702286"/>
                </a:lnTo>
                <a:lnTo>
                  <a:pt x="0" y="8202780"/>
                </a:lnTo>
                <a:lnTo>
                  <a:pt x="0" y="683877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296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gnisphere" descr="A close up of a logo&#10;&#10;Description automatically generated">
            <a:extLst>
              <a:ext uri="{FF2B5EF4-FFF2-40B4-BE49-F238E27FC236}">
                <a16:creationId xmlns:a16="http://schemas.microsoft.com/office/drawing/2014/main" id="{C2CEA4C1-9D9C-4523-9656-F00A59A31B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9994"/>
          <a:stretch/>
        </p:blipFill>
        <p:spPr>
          <a:xfrm rot="10800000">
            <a:off x="404812" y="0"/>
            <a:ext cx="11787188" cy="6858000"/>
          </a:xfrm>
          <a:custGeom>
            <a:avLst/>
            <a:gdLst>
              <a:gd name="connsiteX0" fmla="*/ 11787188 w 11787188"/>
              <a:gd name="connsiteY0" fmla="*/ 6858000 h 6858000"/>
              <a:gd name="connsiteX1" fmla="*/ 0 w 11787188"/>
              <a:gd name="connsiteY1" fmla="*/ 6858000 h 6858000"/>
              <a:gd name="connsiteX2" fmla="*/ 0 w 11787188"/>
              <a:gd name="connsiteY2" fmla="*/ 1414464 h 6858000"/>
              <a:gd name="connsiteX3" fmla="*/ 630221 w 11787188"/>
              <a:gd name="connsiteY3" fmla="*/ 1414464 h 6858000"/>
              <a:gd name="connsiteX4" fmla="*/ 630221 w 11787188"/>
              <a:gd name="connsiteY4" fmla="*/ 649705 h 6858000"/>
              <a:gd name="connsiteX5" fmla="*/ 1917600 w 11787188"/>
              <a:gd name="connsiteY5" fmla="*/ 649705 h 6858000"/>
              <a:gd name="connsiteX6" fmla="*/ 1917600 w 11787188"/>
              <a:gd name="connsiteY6" fmla="*/ 0 h 6858000"/>
              <a:gd name="connsiteX7" fmla="*/ 11787188 w 11787188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87188" h="6858000">
                <a:moveTo>
                  <a:pt x="11787188" y="6858000"/>
                </a:moveTo>
                <a:lnTo>
                  <a:pt x="0" y="6858000"/>
                </a:lnTo>
                <a:lnTo>
                  <a:pt x="0" y="1414464"/>
                </a:lnTo>
                <a:lnTo>
                  <a:pt x="630221" y="1414464"/>
                </a:lnTo>
                <a:lnTo>
                  <a:pt x="630221" y="649705"/>
                </a:lnTo>
                <a:lnTo>
                  <a:pt x="1917600" y="649705"/>
                </a:lnTo>
                <a:lnTo>
                  <a:pt x="1917600" y="0"/>
                </a:lnTo>
                <a:lnTo>
                  <a:pt x="11787188" y="0"/>
                </a:lnTo>
                <a:close/>
              </a:path>
            </a:pathLst>
          </a:cu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3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140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>
            <a:extLst>
              <a:ext uri="{FF2B5EF4-FFF2-40B4-BE49-F238E27FC236}">
                <a16:creationId xmlns:a16="http://schemas.microsoft.com/office/drawing/2014/main" id="{CD68F259-AA3E-4A60-88DB-14C10A07F0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864"/>
          <a:stretch/>
        </p:blipFill>
        <p:spPr>
          <a:xfrm>
            <a:off x="411163" y="0"/>
            <a:ext cx="1178083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56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389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2000"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5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00" b="-10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30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61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000"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31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00" b="-10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938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14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000"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85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00" b="-10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4733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543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000"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909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00" b="-10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Subline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657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6023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3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998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198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944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3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470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7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CA7FD744-5012-40FC-8106-A5602D972F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 rot="16200000">
            <a:off x="5824540" y="490535"/>
            <a:ext cx="6858003" cy="5876925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7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tage">
            <a:extLst>
              <a:ext uri="{FF2B5EF4-FFF2-40B4-BE49-F238E27FC236}">
                <a16:creationId xmlns:a16="http://schemas.microsoft.com/office/drawing/2014/main" id="{3736255E-953B-46D8-9F91-117AAB8492F2}"/>
              </a:ext>
            </a:extLst>
          </p:cNvPr>
          <p:cNvSpPr/>
          <p:nvPr userDrawn="1"/>
        </p:nvSpPr>
        <p:spPr>
          <a:xfrm>
            <a:off x="0" y="1414463"/>
            <a:ext cx="12191999" cy="47529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534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757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658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84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46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57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28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58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02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1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34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15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23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01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18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01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39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70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16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8509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6400" y="1234800"/>
            <a:ext cx="9288000" cy="1162523"/>
          </a:xfrm>
        </p:spPr>
        <p:txBody>
          <a:bodyPr wrap="square" lIns="0" tIns="54000" rIns="0" bIns="0" anchor="t" anchorCtr="0">
            <a:spAutoFit/>
          </a:bodyPr>
          <a:lstStyle>
            <a:lvl1pPr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 info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239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62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878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53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212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084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877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14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168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7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55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492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095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965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899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834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198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13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61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728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774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541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63" y="1234800"/>
            <a:ext cx="9863237" cy="1162523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54000" rIns="0" bIns="0" anchor="t" anchorCtr="0">
            <a:spAutoFit/>
          </a:bodyPr>
          <a:lstStyle>
            <a:lvl1pPr marL="54000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45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58B0D615-7DD6-4F3B-B5A8-5FED3122C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8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gnisphere" descr="A picture containing sitting, light, star&#10;&#10;Description automatically generated">
            <a:extLst>
              <a:ext uri="{FF2B5EF4-FFF2-40B4-BE49-F238E27FC236}">
                <a16:creationId xmlns:a16="http://schemas.microsoft.com/office/drawing/2014/main" id="{8FF4D391-2E55-4CA3-AD88-9F665A99DD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863" y="-1"/>
            <a:ext cx="9147137" cy="6858001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M3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1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0AF4CFDA-9017-4437-8E79-2A4F313D18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0293" y="0"/>
            <a:ext cx="932170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243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BF2234F-9B0A-4F48-9310-112285F171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738" y="1"/>
            <a:ext cx="7299262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68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gnisphere">
            <a:extLst>
              <a:ext uri="{FF2B5EF4-FFF2-40B4-BE49-F238E27FC236}">
                <a16:creationId xmlns:a16="http://schemas.microsoft.com/office/drawing/2014/main" id="{D476D8E9-70D3-4F5C-817A-59B4556FCC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4900" y="0"/>
            <a:ext cx="77071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687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>
            <a:extLst>
              <a:ext uri="{FF2B5EF4-FFF2-40B4-BE49-F238E27FC236}">
                <a16:creationId xmlns:a16="http://schemas.microsoft.com/office/drawing/2014/main" id="{2EAC16F4-7563-461F-AF39-B56F0AEEE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67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486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40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57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7673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344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244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62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272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760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279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6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Subline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52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8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28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0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11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36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265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8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372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0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334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36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75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0925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4140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256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010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56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035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gnisphere" descr="A picture containing chart&#10;&#10;Description automatically generated">
            <a:extLst>
              <a:ext uri="{FF2B5EF4-FFF2-40B4-BE49-F238E27FC236}">
                <a16:creationId xmlns:a16="http://schemas.microsoft.com/office/drawing/2014/main" id="{D43FFEAA-E7FF-47DB-9F0A-3997BEA2F2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5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060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40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150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967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31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>
            <a:extLst>
              <a:ext uri="{FF2B5EF4-FFF2-40B4-BE49-F238E27FC236}">
                <a16:creationId xmlns:a16="http://schemas.microsoft.com/office/drawing/2014/main" id="{4E5DD9C8-3479-482F-955A-7C58759541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585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gnisphere">
            <a:extLst>
              <a:ext uri="{FF2B5EF4-FFF2-40B4-BE49-F238E27FC236}">
                <a16:creationId xmlns:a16="http://schemas.microsoft.com/office/drawing/2014/main" id="{B57A8412-2184-4BFC-B1FD-40B760A9A6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84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494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8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249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649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67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94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61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38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36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59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290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01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6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63" y="1234800"/>
            <a:ext cx="9863237" cy="1162523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54000" rIns="0" bIns="0" anchor="t" anchorCtr="0">
            <a:spAutoFit/>
          </a:bodyPr>
          <a:lstStyle>
            <a:lvl1pPr marL="54000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884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58B0D615-7DD6-4F3B-B5A8-5FED3122C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21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gnisphere" descr="A picture containing sitting, light, star&#10;&#10;Description automatically generated">
            <a:extLst>
              <a:ext uri="{FF2B5EF4-FFF2-40B4-BE49-F238E27FC236}">
                <a16:creationId xmlns:a16="http://schemas.microsoft.com/office/drawing/2014/main" id="{8FF4D391-2E55-4CA3-AD88-9F665A99DD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863" y="-1"/>
            <a:ext cx="9147137" cy="6858001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M3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812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0AF4CFDA-9017-4437-8E79-2A4F313D18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0293" y="0"/>
            <a:ext cx="932170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43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BF2234F-9B0A-4F48-9310-112285F171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738" y="1"/>
            <a:ext cx="7299262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533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gnisphere">
            <a:extLst>
              <a:ext uri="{FF2B5EF4-FFF2-40B4-BE49-F238E27FC236}">
                <a16:creationId xmlns:a16="http://schemas.microsoft.com/office/drawing/2014/main" id="{D476D8E9-70D3-4F5C-817A-59B4556FCC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4900" y="0"/>
            <a:ext cx="77071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3894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>
            <a:extLst>
              <a:ext uri="{FF2B5EF4-FFF2-40B4-BE49-F238E27FC236}">
                <a16:creationId xmlns:a16="http://schemas.microsoft.com/office/drawing/2014/main" id="{2EAC16F4-7563-461F-AF39-B56F0AEEE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51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90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32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5826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47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318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15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3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535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688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4895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513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Subline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27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8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09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0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091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36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400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8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270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0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532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36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13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68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803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48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99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6121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18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gnisphere" descr="A picture containing chart&#10;&#10;Description automatically generated">
            <a:extLst>
              <a:ext uri="{FF2B5EF4-FFF2-40B4-BE49-F238E27FC236}">
                <a16:creationId xmlns:a16="http://schemas.microsoft.com/office/drawing/2014/main" id="{D43FFEAA-E7FF-47DB-9F0A-3997BEA2F2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27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921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23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381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17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028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>
            <a:extLst>
              <a:ext uri="{FF2B5EF4-FFF2-40B4-BE49-F238E27FC236}">
                <a16:creationId xmlns:a16="http://schemas.microsoft.com/office/drawing/2014/main" id="{4E5DD9C8-3479-482F-955A-7C58759541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365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gnisphere">
            <a:extLst>
              <a:ext uri="{FF2B5EF4-FFF2-40B4-BE49-F238E27FC236}">
                <a16:creationId xmlns:a16="http://schemas.microsoft.com/office/drawing/2014/main" id="{B57A8412-2184-4BFC-B1FD-40B760A9A6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432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59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153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75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47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738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438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548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952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97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313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521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724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3950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63" y="1234800"/>
            <a:ext cx="9863237" cy="1162523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54000" rIns="0" bIns="0" anchor="t" anchorCtr="0">
            <a:spAutoFit/>
          </a:bodyPr>
          <a:lstStyle>
            <a:lvl1pPr marL="54000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377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58B0D615-7DD6-4F3B-B5A8-5FED3122C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03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gnisphere" descr="A picture containing sitting, light, star&#10;&#10;Description automatically generated">
            <a:extLst>
              <a:ext uri="{FF2B5EF4-FFF2-40B4-BE49-F238E27FC236}">
                <a16:creationId xmlns:a16="http://schemas.microsoft.com/office/drawing/2014/main" id="{8FF4D391-2E55-4CA3-AD88-9F665A99DD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863" y="-1"/>
            <a:ext cx="9147137" cy="6858001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M3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242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0AF4CFDA-9017-4437-8E79-2A4F313D18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0293" y="0"/>
            <a:ext cx="932170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9190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BF2234F-9B0A-4F48-9310-112285F171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738" y="1"/>
            <a:ext cx="7299262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49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gnisphere">
            <a:extLst>
              <a:ext uri="{FF2B5EF4-FFF2-40B4-BE49-F238E27FC236}">
                <a16:creationId xmlns:a16="http://schemas.microsoft.com/office/drawing/2014/main" id="{D476D8E9-70D3-4F5C-817A-59B4556FCC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4900" y="0"/>
            <a:ext cx="77071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390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>
            <a:extLst>
              <a:ext uri="{FF2B5EF4-FFF2-40B4-BE49-F238E27FC236}">
                <a16:creationId xmlns:a16="http://schemas.microsoft.com/office/drawing/2014/main" id="{2EAC16F4-7563-461F-AF39-B56F0AEEE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6198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404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77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82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3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3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138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430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93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113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73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37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Subline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246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8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4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0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896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36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510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8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8059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0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507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36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279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069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403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101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35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965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3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gnisphere" descr="A picture containing chart&#10;&#10;Description automatically generated">
            <a:extLst>
              <a:ext uri="{FF2B5EF4-FFF2-40B4-BE49-F238E27FC236}">
                <a16:creationId xmlns:a16="http://schemas.microsoft.com/office/drawing/2014/main" id="{D43FFEAA-E7FF-47DB-9F0A-3997BEA2F2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229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045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268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78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820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17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>
            <a:extLst>
              <a:ext uri="{FF2B5EF4-FFF2-40B4-BE49-F238E27FC236}">
                <a16:creationId xmlns:a16="http://schemas.microsoft.com/office/drawing/2014/main" id="{4E5DD9C8-3479-482F-955A-7C58759541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48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gnisphere">
            <a:extLst>
              <a:ext uri="{FF2B5EF4-FFF2-40B4-BE49-F238E27FC236}">
                <a16:creationId xmlns:a16="http://schemas.microsoft.com/office/drawing/2014/main" id="{B57A8412-2184-4BFC-B1FD-40B760A9A6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234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0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28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42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65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26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84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6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11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82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31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070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950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98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63" y="1234800"/>
            <a:ext cx="9863237" cy="1162523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54000" rIns="0" bIns="0" anchor="t" anchorCtr="0">
            <a:spAutoFit/>
          </a:bodyPr>
          <a:lstStyle>
            <a:lvl1pPr marL="54000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25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58B0D615-7DD6-4F3B-B5A8-5FED3122C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414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gnisphere" descr="A picture containing sitting, light, star&#10;&#10;Description automatically generated">
            <a:extLst>
              <a:ext uri="{FF2B5EF4-FFF2-40B4-BE49-F238E27FC236}">
                <a16:creationId xmlns:a16="http://schemas.microsoft.com/office/drawing/2014/main" id="{8FF4D391-2E55-4CA3-AD88-9F665A99DD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863" y="-1"/>
            <a:ext cx="9147137" cy="6858001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M3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337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0AF4CFDA-9017-4437-8E79-2A4F313D18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0293" y="0"/>
            <a:ext cx="932170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728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BF2234F-9B0A-4F48-9310-112285F171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738" y="1"/>
            <a:ext cx="7299262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213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gnisphere">
            <a:extLst>
              <a:ext uri="{FF2B5EF4-FFF2-40B4-BE49-F238E27FC236}">
                <a16:creationId xmlns:a16="http://schemas.microsoft.com/office/drawing/2014/main" id="{D476D8E9-70D3-4F5C-817A-59B4556FCC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4900" y="0"/>
            <a:ext cx="77071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585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>
            <a:extLst>
              <a:ext uri="{FF2B5EF4-FFF2-40B4-BE49-F238E27FC236}">
                <a16:creationId xmlns:a16="http://schemas.microsoft.com/office/drawing/2014/main" id="{2EAC16F4-7563-461F-AF39-B56F0AEEE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9309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366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58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382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9805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95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6184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991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394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93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99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60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Subline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840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8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271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0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6238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36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512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8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91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0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70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36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8023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1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3685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170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95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40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741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gnisphere" descr="A picture containing chart&#10;&#10;Description automatically generated">
            <a:extLst>
              <a:ext uri="{FF2B5EF4-FFF2-40B4-BE49-F238E27FC236}">
                <a16:creationId xmlns:a16="http://schemas.microsoft.com/office/drawing/2014/main" id="{D43FFEAA-E7FF-47DB-9F0A-3997BEA2F2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134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233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637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80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51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356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>
            <a:extLst>
              <a:ext uri="{FF2B5EF4-FFF2-40B4-BE49-F238E27FC236}">
                <a16:creationId xmlns:a16="http://schemas.microsoft.com/office/drawing/2014/main" id="{4E5DD9C8-3479-482F-955A-7C58759541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538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gnisphere">
            <a:extLst>
              <a:ext uri="{FF2B5EF4-FFF2-40B4-BE49-F238E27FC236}">
                <a16:creationId xmlns:a16="http://schemas.microsoft.com/office/drawing/2014/main" id="{B57A8412-2184-4BFC-B1FD-40B760A9A6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820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93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30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160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23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396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25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26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620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47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343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456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16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09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63" y="1234800"/>
            <a:ext cx="9863237" cy="1162523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54000" rIns="0" bIns="0" anchor="t" anchorCtr="0">
            <a:spAutoFit/>
          </a:bodyPr>
          <a:lstStyle>
            <a:lvl1pPr marL="54000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74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>
  <p:cSld name="1_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-1"/>
            <a:ext cx="12192000" cy="1440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26736" y="1440000"/>
            <a:ext cx="8204689" cy="4752000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6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7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8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9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0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1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2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3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4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5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6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7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8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9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0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1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2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3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4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5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6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7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8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9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30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31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32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33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319348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userDrawn="1">
  <p:cSld name="1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3"/>
          <p:cNvGrpSpPr>
            <a:grpSpLocks noChangeAspect="1"/>
          </p:cNvGrpSpPr>
          <p:nvPr userDrawn="1"/>
        </p:nvGrpSpPr>
        <p:grpSpPr bwMode="auto">
          <a:xfrm>
            <a:off x="9550189" y="323850"/>
            <a:ext cx="2157876" cy="914400"/>
            <a:chOff x="6019" y="204"/>
            <a:chExt cx="1360" cy="576"/>
          </a:xfrm>
        </p:grpSpPr>
        <p:sp>
          <p:nvSpPr>
            <p:cNvPr id="6" name="AutoShape 32"/>
            <p:cNvSpPr>
              <a:spLocks noChangeAspect="1" noChangeArrowheads="1" noTextEdit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7" name="Rectangle 34"/>
            <p:cNvSpPr>
              <a:spLocks noChangeArrowheads="1"/>
            </p:cNvSpPr>
            <p:nvPr userDrawn="1"/>
          </p:nvSpPr>
          <p:spPr bwMode="auto">
            <a:xfrm>
              <a:off x="6019" y="204"/>
              <a:ext cx="1360" cy="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8" name="Freeform 35"/>
            <p:cNvSpPr>
              <a:spLocks/>
            </p:cNvSpPr>
            <p:nvPr userDrawn="1"/>
          </p:nvSpPr>
          <p:spPr bwMode="auto">
            <a:xfrm>
              <a:off x="6765" y="562"/>
              <a:ext cx="98" cy="156"/>
            </a:xfrm>
            <a:custGeom>
              <a:avLst/>
              <a:gdLst>
                <a:gd name="T0" fmla="*/ 705 w 1179"/>
                <a:gd name="T1" fmla="*/ 998 h 1866"/>
                <a:gd name="T2" fmla="*/ 588 w 1179"/>
                <a:gd name="T3" fmla="*/ 1280 h 1866"/>
                <a:gd name="T4" fmla="*/ 458 w 1179"/>
                <a:gd name="T5" fmla="*/ 1547 h 1866"/>
                <a:gd name="T6" fmla="*/ 277 w 1179"/>
                <a:gd name="T7" fmla="*/ 1824 h 1866"/>
                <a:gd name="T8" fmla="*/ 270 w 1179"/>
                <a:gd name="T9" fmla="*/ 1854 h 1866"/>
                <a:gd name="T10" fmla="*/ 295 w 1179"/>
                <a:gd name="T11" fmla="*/ 1866 h 1866"/>
                <a:gd name="T12" fmla="*/ 363 w 1179"/>
                <a:gd name="T13" fmla="*/ 1834 h 1866"/>
                <a:gd name="T14" fmla="*/ 442 w 1179"/>
                <a:gd name="T15" fmla="*/ 1757 h 1866"/>
                <a:gd name="T16" fmla="*/ 627 w 1179"/>
                <a:gd name="T17" fmla="*/ 1494 h 1866"/>
                <a:gd name="T18" fmla="*/ 832 w 1179"/>
                <a:gd name="T19" fmla="*/ 1110 h 1866"/>
                <a:gd name="T20" fmla="*/ 972 w 1179"/>
                <a:gd name="T21" fmla="*/ 852 h 1866"/>
                <a:gd name="T22" fmla="*/ 1080 w 1179"/>
                <a:gd name="T23" fmla="*/ 704 h 1866"/>
                <a:gd name="T24" fmla="*/ 1172 w 1179"/>
                <a:gd name="T25" fmla="*/ 601 h 1866"/>
                <a:gd name="T26" fmla="*/ 1178 w 1179"/>
                <a:gd name="T27" fmla="*/ 575 h 1866"/>
                <a:gd name="T28" fmla="*/ 1137 w 1179"/>
                <a:gd name="T29" fmla="*/ 537 h 1866"/>
                <a:gd name="T30" fmla="*/ 1056 w 1179"/>
                <a:gd name="T31" fmla="*/ 517 h 1866"/>
                <a:gd name="T32" fmla="*/ 1012 w 1179"/>
                <a:gd name="T33" fmla="*/ 528 h 1866"/>
                <a:gd name="T34" fmla="*/ 948 w 1179"/>
                <a:gd name="T35" fmla="*/ 593 h 1866"/>
                <a:gd name="T36" fmla="*/ 778 w 1179"/>
                <a:gd name="T37" fmla="*/ 756 h 1866"/>
                <a:gd name="T38" fmla="*/ 713 w 1179"/>
                <a:gd name="T39" fmla="*/ 790 h 1866"/>
                <a:gd name="T40" fmla="*/ 676 w 1179"/>
                <a:gd name="T41" fmla="*/ 779 h 1866"/>
                <a:gd name="T42" fmla="*/ 653 w 1179"/>
                <a:gd name="T43" fmla="*/ 730 h 1866"/>
                <a:gd name="T44" fmla="*/ 655 w 1179"/>
                <a:gd name="T45" fmla="*/ 622 h 1866"/>
                <a:gd name="T46" fmla="*/ 650 w 1179"/>
                <a:gd name="T47" fmla="*/ 579 h 1866"/>
                <a:gd name="T48" fmla="*/ 622 w 1179"/>
                <a:gd name="T49" fmla="*/ 552 h 1866"/>
                <a:gd name="T50" fmla="*/ 493 w 1179"/>
                <a:gd name="T51" fmla="*/ 530 h 1866"/>
                <a:gd name="T52" fmla="*/ 272 w 1179"/>
                <a:gd name="T53" fmla="*/ 517 h 1866"/>
                <a:gd name="T54" fmla="*/ 340 w 1179"/>
                <a:gd name="T55" fmla="*/ 248 h 1866"/>
                <a:gd name="T56" fmla="*/ 393 w 1179"/>
                <a:gd name="T57" fmla="*/ 122 h 1866"/>
                <a:gd name="T58" fmla="*/ 426 w 1179"/>
                <a:gd name="T59" fmla="*/ 45 h 1866"/>
                <a:gd name="T60" fmla="*/ 397 w 1179"/>
                <a:gd name="T61" fmla="*/ 16 h 1866"/>
                <a:gd name="T62" fmla="*/ 333 w 1179"/>
                <a:gd name="T63" fmla="*/ 0 h 1866"/>
                <a:gd name="T64" fmla="*/ 279 w 1179"/>
                <a:gd name="T65" fmla="*/ 11 h 1866"/>
                <a:gd name="T66" fmla="*/ 240 w 1179"/>
                <a:gd name="T67" fmla="*/ 61 h 1866"/>
                <a:gd name="T68" fmla="*/ 150 w 1179"/>
                <a:gd name="T69" fmla="*/ 340 h 1866"/>
                <a:gd name="T70" fmla="*/ 89 w 1179"/>
                <a:gd name="T71" fmla="*/ 509 h 1866"/>
                <a:gd name="T72" fmla="*/ 11 w 1179"/>
                <a:gd name="T73" fmla="*/ 514 h 1866"/>
                <a:gd name="T74" fmla="*/ 0 w 1179"/>
                <a:gd name="T75" fmla="*/ 531 h 1866"/>
                <a:gd name="T76" fmla="*/ 25 w 1179"/>
                <a:gd name="T77" fmla="*/ 588 h 1866"/>
                <a:gd name="T78" fmla="*/ 69 w 1179"/>
                <a:gd name="T79" fmla="*/ 627 h 1866"/>
                <a:gd name="T80" fmla="*/ 100 w 1179"/>
                <a:gd name="T81" fmla="*/ 669 h 1866"/>
                <a:gd name="T82" fmla="*/ 102 w 1179"/>
                <a:gd name="T83" fmla="*/ 825 h 1866"/>
                <a:gd name="T84" fmla="*/ 141 w 1179"/>
                <a:gd name="T85" fmla="*/ 948 h 1866"/>
                <a:gd name="T86" fmla="*/ 220 w 1179"/>
                <a:gd name="T87" fmla="*/ 1011 h 1866"/>
                <a:gd name="T88" fmla="*/ 273 w 1179"/>
                <a:gd name="T89" fmla="*/ 1012 h 1866"/>
                <a:gd name="T90" fmla="*/ 282 w 1179"/>
                <a:gd name="T91" fmla="*/ 989 h 1866"/>
                <a:gd name="T92" fmla="*/ 251 w 1179"/>
                <a:gd name="T93" fmla="*/ 888 h 1866"/>
                <a:gd name="T94" fmla="*/ 244 w 1179"/>
                <a:gd name="T95" fmla="*/ 748 h 1866"/>
                <a:gd name="T96" fmla="*/ 282 w 1179"/>
                <a:gd name="T97" fmla="*/ 625 h 1866"/>
                <a:gd name="T98" fmla="*/ 428 w 1179"/>
                <a:gd name="T99" fmla="*/ 608 h 1866"/>
                <a:gd name="T100" fmla="*/ 477 w 1179"/>
                <a:gd name="T101" fmla="*/ 617 h 1866"/>
                <a:gd name="T102" fmla="*/ 483 w 1179"/>
                <a:gd name="T103" fmla="*/ 645 h 1866"/>
                <a:gd name="T104" fmla="*/ 495 w 1179"/>
                <a:gd name="T105" fmla="*/ 741 h 1866"/>
                <a:gd name="T106" fmla="*/ 539 w 1179"/>
                <a:gd name="T107" fmla="*/ 816 h 1866"/>
                <a:gd name="T108" fmla="*/ 600 w 1179"/>
                <a:gd name="T109" fmla="*/ 858 h 1866"/>
                <a:gd name="T110" fmla="*/ 682 w 1179"/>
                <a:gd name="T111" fmla="*/ 882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9" h="1866">
                  <a:moveTo>
                    <a:pt x="756" y="885"/>
                  </a:moveTo>
                  <a:lnTo>
                    <a:pt x="752" y="893"/>
                  </a:lnTo>
                  <a:lnTo>
                    <a:pt x="741" y="919"/>
                  </a:lnTo>
                  <a:lnTo>
                    <a:pt x="729" y="944"/>
                  </a:lnTo>
                  <a:lnTo>
                    <a:pt x="718" y="971"/>
                  </a:lnTo>
                  <a:lnTo>
                    <a:pt x="705" y="998"/>
                  </a:lnTo>
                  <a:lnTo>
                    <a:pt x="694" y="1026"/>
                  </a:lnTo>
                  <a:lnTo>
                    <a:pt x="682" y="1054"/>
                  </a:lnTo>
                  <a:lnTo>
                    <a:pt x="671" y="1083"/>
                  </a:lnTo>
                  <a:lnTo>
                    <a:pt x="659" y="1112"/>
                  </a:lnTo>
                  <a:lnTo>
                    <a:pt x="624" y="1194"/>
                  </a:lnTo>
                  <a:lnTo>
                    <a:pt x="588" y="1280"/>
                  </a:lnTo>
                  <a:lnTo>
                    <a:pt x="569" y="1324"/>
                  </a:lnTo>
                  <a:lnTo>
                    <a:pt x="548" y="1368"/>
                  </a:lnTo>
                  <a:lnTo>
                    <a:pt x="527" y="1412"/>
                  </a:lnTo>
                  <a:lnTo>
                    <a:pt x="506" y="1457"/>
                  </a:lnTo>
                  <a:lnTo>
                    <a:pt x="482" y="1501"/>
                  </a:lnTo>
                  <a:lnTo>
                    <a:pt x="458" y="1547"/>
                  </a:lnTo>
                  <a:lnTo>
                    <a:pt x="432" y="1593"/>
                  </a:lnTo>
                  <a:lnTo>
                    <a:pt x="405" y="1639"/>
                  </a:lnTo>
                  <a:lnTo>
                    <a:pt x="375" y="1685"/>
                  </a:lnTo>
                  <a:lnTo>
                    <a:pt x="344" y="1731"/>
                  </a:lnTo>
                  <a:lnTo>
                    <a:pt x="312" y="1778"/>
                  </a:lnTo>
                  <a:lnTo>
                    <a:pt x="277" y="1824"/>
                  </a:lnTo>
                  <a:lnTo>
                    <a:pt x="272" y="1832"/>
                  </a:lnTo>
                  <a:lnTo>
                    <a:pt x="269" y="1840"/>
                  </a:lnTo>
                  <a:lnTo>
                    <a:pt x="269" y="1844"/>
                  </a:lnTo>
                  <a:lnTo>
                    <a:pt x="268" y="1847"/>
                  </a:lnTo>
                  <a:lnTo>
                    <a:pt x="269" y="1851"/>
                  </a:lnTo>
                  <a:lnTo>
                    <a:pt x="270" y="1854"/>
                  </a:lnTo>
                  <a:lnTo>
                    <a:pt x="272" y="1857"/>
                  </a:lnTo>
                  <a:lnTo>
                    <a:pt x="274" y="1859"/>
                  </a:lnTo>
                  <a:lnTo>
                    <a:pt x="276" y="1861"/>
                  </a:lnTo>
                  <a:lnTo>
                    <a:pt x="279" y="1863"/>
                  </a:lnTo>
                  <a:lnTo>
                    <a:pt x="287" y="1865"/>
                  </a:lnTo>
                  <a:lnTo>
                    <a:pt x="295" y="1866"/>
                  </a:lnTo>
                  <a:lnTo>
                    <a:pt x="306" y="1865"/>
                  </a:lnTo>
                  <a:lnTo>
                    <a:pt x="317" y="1862"/>
                  </a:lnTo>
                  <a:lnTo>
                    <a:pt x="327" y="1858"/>
                  </a:lnTo>
                  <a:lnTo>
                    <a:pt x="338" y="1852"/>
                  </a:lnTo>
                  <a:lnTo>
                    <a:pt x="350" y="1843"/>
                  </a:lnTo>
                  <a:lnTo>
                    <a:pt x="363" y="1834"/>
                  </a:lnTo>
                  <a:lnTo>
                    <a:pt x="375" y="1824"/>
                  </a:lnTo>
                  <a:lnTo>
                    <a:pt x="388" y="1813"/>
                  </a:lnTo>
                  <a:lnTo>
                    <a:pt x="401" y="1801"/>
                  </a:lnTo>
                  <a:lnTo>
                    <a:pt x="415" y="1786"/>
                  </a:lnTo>
                  <a:lnTo>
                    <a:pt x="429" y="1772"/>
                  </a:lnTo>
                  <a:lnTo>
                    <a:pt x="442" y="1757"/>
                  </a:lnTo>
                  <a:lnTo>
                    <a:pt x="471" y="1722"/>
                  </a:lnTo>
                  <a:lnTo>
                    <a:pt x="500" y="1684"/>
                  </a:lnTo>
                  <a:lnTo>
                    <a:pt x="531" y="1642"/>
                  </a:lnTo>
                  <a:lnTo>
                    <a:pt x="563" y="1596"/>
                  </a:lnTo>
                  <a:lnTo>
                    <a:pt x="594" y="1547"/>
                  </a:lnTo>
                  <a:lnTo>
                    <a:pt x="627" y="1494"/>
                  </a:lnTo>
                  <a:lnTo>
                    <a:pt x="661" y="1438"/>
                  </a:lnTo>
                  <a:lnTo>
                    <a:pt x="694" y="1379"/>
                  </a:lnTo>
                  <a:lnTo>
                    <a:pt x="728" y="1317"/>
                  </a:lnTo>
                  <a:lnTo>
                    <a:pt x="763" y="1250"/>
                  </a:lnTo>
                  <a:lnTo>
                    <a:pt x="797" y="1181"/>
                  </a:lnTo>
                  <a:lnTo>
                    <a:pt x="832" y="1110"/>
                  </a:lnTo>
                  <a:lnTo>
                    <a:pt x="858" y="1056"/>
                  </a:lnTo>
                  <a:lnTo>
                    <a:pt x="883" y="1008"/>
                  </a:lnTo>
                  <a:lnTo>
                    <a:pt x="906" y="964"/>
                  </a:lnTo>
                  <a:lnTo>
                    <a:pt x="930" y="923"/>
                  </a:lnTo>
                  <a:lnTo>
                    <a:pt x="951" y="886"/>
                  </a:lnTo>
                  <a:lnTo>
                    <a:pt x="972" y="852"/>
                  </a:lnTo>
                  <a:lnTo>
                    <a:pt x="992" y="822"/>
                  </a:lnTo>
                  <a:lnTo>
                    <a:pt x="1010" y="793"/>
                  </a:lnTo>
                  <a:lnTo>
                    <a:pt x="1029" y="768"/>
                  </a:lnTo>
                  <a:lnTo>
                    <a:pt x="1047" y="745"/>
                  </a:lnTo>
                  <a:lnTo>
                    <a:pt x="1063" y="724"/>
                  </a:lnTo>
                  <a:lnTo>
                    <a:pt x="1080" y="704"/>
                  </a:lnTo>
                  <a:lnTo>
                    <a:pt x="1110" y="670"/>
                  </a:lnTo>
                  <a:lnTo>
                    <a:pt x="1139" y="639"/>
                  </a:lnTo>
                  <a:lnTo>
                    <a:pt x="1152" y="625"/>
                  </a:lnTo>
                  <a:lnTo>
                    <a:pt x="1164" y="610"/>
                  </a:lnTo>
                  <a:lnTo>
                    <a:pt x="1169" y="606"/>
                  </a:lnTo>
                  <a:lnTo>
                    <a:pt x="1172" y="601"/>
                  </a:lnTo>
                  <a:lnTo>
                    <a:pt x="1175" y="597"/>
                  </a:lnTo>
                  <a:lnTo>
                    <a:pt x="1177" y="592"/>
                  </a:lnTo>
                  <a:lnTo>
                    <a:pt x="1178" y="588"/>
                  </a:lnTo>
                  <a:lnTo>
                    <a:pt x="1179" y="584"/>
                  </a:lnTo>
                  <a:lnTo>
                    <a:pt x="1179" y="580"/>
                  </a:lnTo>
                  <a:lnTo>
                    <a:pt x="1178" y="575"/>
                  </a:lnTo>
                  <a:lnTo>
                    <a:pt x="1175" y="569"/>
                  </a:lnTo>
                  <a:lnTo>
                    <a:pt x="1171" y="561"/>
                  </a:lnTo>
                  <a:lnTo>
                    <a:pt x="1164" y="555"/>
                  </a:lnTo>
                  <a:lnTo>
                    <a:pt x="1157" y="549"/>
                  </a:lnTo>
                  <a:lnTo>
                    <a:pt x="1148" y="543"/>
                  </a:lnTo>
                  <a:lnTo>
                    <a:pt x="1137" y="537"/>
                  </a:lnTo>
                  <a:lnTo>
                    <a:pt x="1125" y="532"/>
                  </a:lnTo>
                  <a:lnTo>
                    <a:pt x="1111" y="527"/>
                  </a:lnTo>
                  <a:lnTo>
                    <a:pt x="1092" y="521"/>
                  </a:lnTo>
                  <a:lnTo>
                    <a:pt x="1074" y="518"/>
                  </a:lnTo>
                  <a:lnTo>
                    <a:pt x="1065" y="517"/>
                  </a:lnTo>
                  <a:lnTo>
                    <a:pt x="1056" y="517"/>
                  </a:lnTo>
                  <a:lnTo>
                    <a:pt x="1049" y="517"/>
                  </a:lnTo>
                  <a:lnTo>
                    <a:pt x="1041" y="518"/>
                  </a:lnTo>
                  <a:lnTo>
                    <a:pt x="1034" y="520"/>
                  </a:lnTo>
                  <a:lnTo>
                    <a:pt x="1027" y="522"/>
                  </a:lnTo>
                  <a:lnTo>
                    <a:pt x="1020" y="525"/>
                  </a:lnTo>
                  <a:lnTo>
                    <a:pt x="1012" y="528"/>
                  </a:lnTo>
                  <a:lnTo>
                    <a:pt x="1006" y="532"/>
                  </a:lnTo>
                  <a:lnTo>
                    <a:pt x="1000" y="537"/>
                  </a:lnTo>
                  <a:lnTo>
                    <a:pt x="994" y="542"/>
                  </a:lnTo>
                  <a:lnTo>
                    <a:pt x="989" y="548"/>
                  </a:lnTo>
                  <a:lnTo>
                    <a:pt x="985" y="551"/>
                  </a:lnTo>
                  <a:lnTo>
                    <a:pt x="948" y="593"/>
                  </a:lnTo>
                  <a:lnTo>
                    <a:pt x="909" y="635"/>
                  </a:lnTo>
                  <a:lnTo>
                    <a:pt x="870" y="675"/>
                  </a:lnTo>
                  <a:lnTo>
                    <a:pt x="832" y="711"/>
                  </a:lnTo>
                  <a:lnTo>
                    <a:pt x="813" y="728"/>
                  </a:lnTo>
                  <a:lnTo>
                    <a:pt x="795" y="743"/>
                  </a:lnTo>
                  <a:lnTo>
                    <a:pt x="778" y="756"/>
                  </a:lnTo>
                  <a:lnTo>
                    <a:pt x="762" y="769"/>
                  </a:lnTo>
                  <a:lnTo>
                    <a:pt x="746" y="778"/>
                  </a:lnTo>
                  <a:lnTo>
                    <a:pt x="732" y="784"/>
                  </a:lnTo>
                  <a:lnTo>
                    <a:pt x="725" y="787"/>
                  </a:lnTo>
                  <a:lnTo>
                    <a:pt x="719" y="789"/>
                  </a:lnTo>
                  <a:lnTo>
                    <a:pt x="713" y="790"/>
                  </a:lnTo>
                  <a:lnTo>
                    <a:pt x="707" y="790"/>
                  </a:lnTo>
                  <a:lnTo>
                    <a:pt x="697" y="789"/>
                  </a:lnTo>
                  <a:lnTo>
                    <a:pt x="688" y="786"/>
                  </a:lnTo>
                  <a:lnTo>
                    <a:pt x="684" y="784"/>
                  </a:lnTo>
                  <a:lnTo>
                    <a:pt x="680" y="782"/>
                  </a:lnTo>
                  <a:lnTo>
                    <a:pt x="676" y="779"/>
                  </a:lnTo>
                  <a:lnTo>
                    <a:pt x="673" y="776"/>
                  </a:lnTo>
                  <a:lnTo>
                    <a:pt x="668" y="770"/>
                  </a:lnTo>
                  <a:lnTo>
                    <a:pt x="664" y="762"/>
                  </a:lnTo>
                  <a:lnTo>
                    <a:pt x="661" y="755"/>
                  </a:lnTo>
                  <a:lnTo>
                    <a:pt x="657" y="747"/>
                  </a:lnTo>
                  <a:lnTo>
                    <a:pt x="653" y="730"/>
                  </a:lnTo>
                  <a:lnTo>
                    <a:pt x="651" y="711"/>
                  </a:lnTo>
                  <a:lnTo>
                    <a:pt x="651" y="692"/>
                  </a:lnTo>
                  <a:lnTo>
                    <a:pt x="651" y="672"/>
                  </a:lnTo>
                  <a:lnTo>
                    <a:pt x="653" y="652"/>
                  </a:lnTo>
                  <a:lnTo>
                    <a:pt x="654" y="634"/>
                  </a:lnTo>
                  <a:lnTo>
                    <a:pt x="655" y="622"/>
                  </a:lnTo>
                  <a:lnTo>
                    <a:pt x="656" y="611"/>
                  </a:lnTo>
                  <a:lnTo>
                    <a:pt x="656" y="604"/>
                  </a:lnTo>
                  <a:lnTo>
                    <a:pt x="655" y="597"/>
                  </a:lnTo>
                  <a:lnTo>
                    <a:pt x="654" y="591"/>
                  </a:lnTo>
                  <a:lnTo>
                    <a:pt x="652" y="585"/>
                  </a:lnTo>
                  <a:lnTo>
                    <a:pt x="650" y="579"/>
                  </a:lnTo>
                  <a:lnTo>
                    <a:pt x="647" y="574"/>
                  </a:lnTo>
                  <a:lnTo>
                    <a:pt x="644" y="569"/>
                  </a:lnTo>
                  <a:lnTo>
                    <a:pt x="639" y="564"/>
                  </a:lnTo>
                  <a:lnTo>
                    <a:pt x="634" y="560"/>
                  </a:lnTo>
                  <a:lnTo>
                    <a:pt x="629" y="556"/>
                  </a:lnTo>
                  <a:lnTo>
                    <a:pt x="622" y="552"/>
                  </a:lnTo>
                  <a:lnTo>
                    <a:pt x="615" y="549"/>
                  </a:lnTo>
                  <a:lnTo>
                    <a:pt x="598" y="544"/>
                  </a:lnTo>
                  <a:lnTo>
                    <a:pt x="578" y="539"/>
                  </a:lnTo>
                  <a:lnTo>
                    <a:pt x="558" y="537"/>
                  </a:lnTo>
                  <a:lnTo>
                    <a:pt x="529" y="533"/>
                  </a:lnTo>
                  <a:lnTo>
                    <a:pt x="493" y="530"/>
                  </a:lnTo>
                  <a:lnTo>
                    <a:pt x="453" y="527"/>
                  </a:lnTo>
                  <a:lnTo>
                    <a:pt x="411" y="525"/>
                  </a:lnTo>
                  <a:lnTo>
                    <a:pt x="366" y="522"/>
                  </a:lnTo>
                  <a:lnTo>
                    <a:pt x="322" y="520"/>
                  </a:lnTo>
                  <a:lnTo>
                    <a:pt x="279" y="517"/>
                  </a:lnTo>
                  <a:lnTo>
                    <a:pt x="272" y="517"/>
                  </a:lnTo>
                  <a:lnTo>
                    <a:pt x="273" y="510"/>
                  </a:lnTo>
                  <a:lnTo>
                    <a:pt x="286" y="448"/>
                  </a:lnTo>
                  <a:lnTo>
                    <a:pt x="300" y="387"/>
                  </a:lnTo>
                  <a:lnTo>
                    <a:pt x="316" y="329"/>
                  </a:lnTo>
                  <a:lnTo>
                    <a:pt x="332" y="274"/>
                  </a:lnTo>
                  <a:lnTo>
                    <a:pt x="340" y="248"/>
                  </a:lnTo>
                  <a:lnTo>
                    <a:pt x="349" y="223"/>
                  </a:lnTo>
                  <a:lnTo>
                    <a:pt x="358" y="199"/>
                  </a:lnTo>
                  <a:lnTo>
                    <a:pt x="367" y="178"/>
                  </a:lnTo>
                  <a:lnTo>
                    <a:pt x="376" y="157"/>
                  </a:lnTo>
                  <a:lnTo>
                    <a:pt x="384" y="138"/>
                  </a:lnTo>
                  <a:lnTo>
                    <a:pt x="393" y="122"/>
                  </a:lnTo>
                  <a:lnTo>
                    <a:pt x="401" y="106"/>
                  </a:lnTo>
                  <a:lnTo>
                    <a:pt x="413" y="86"/>
                  </a:lnTo>
                  <a:lnTo>
                    <a:pt x="422" y="67"/>
                  </a:lnTo>
                  <a:lnTo>
                    <a:pt x="425" y="59"/>
                  </a:lnTo>
                  <a:lnTo>
                    <a:pt x="426" y="52"/>
                  </a:lnTo>
                  <a:lnTo>
                    <a:pt x="426" y="45"/>
                  </a:lnTo>
                  <a:lnTo>
                    <a:pt x="424" y="39"/>
                  </a:lnTo>
                  <a:lnTo>
                    <a:pt x="422" y="34"/>
                  </a:lnTo>
                  <a:lnTo>
                    <a:pt x="418" y="30"/>
                  </a:lnTo>
                  <a:lnTo>
                    <a:pt x="413" y="25"/>
                  </a:lnTo>
                  <a:lnTo>
                    <a:pt x="406" y="20"/>
                  </a:lnTo>
                  <a:lnTo>
                    <a:pt x="397" y="16"/>
                  </a:lnTo>
                  <a:lnTo>
                    <a:pt x="387" y="13"/>
                  </a:lnTo>
                  <a:lnTo>
                    <a:pt x="376" y="9"/>
                  </a:lnTo>
                  <a:lnTo>
                    <a:pt x="364" y="6"/>
                  </a:lnTo>
                  <a:lnTo>
                    <a:pt x="353" y="3"/>
                  </a:lnTo>
                  <a:lnTo>
                    <a:pt x="342" y="1"/>
                  </a:lnTo>
                  <a:lnTo>
                    <a:pt x="333" y="0"/>
                  </a:lnTo>
                  <a:lnTo>
                    <a:pt x="323" y="0"/>
                  </a:lnTo>
                  <a:lnTo>
                    <a:pt x="313" y="1"/>
                  </a:lnTo>
                  <a:lnTo>
                    <a:pt x="304" y="2"/>
                  </a:lnTo>
                  <a:lnTo>
                    <a:pt x="294" y="4"/>
                  </a:lnTo>
                  <a:lnTo>
                    <a:pt x="286" y="7"/>
                  </a:lnTo>
                  <a:lnTo>
                    <a:pt x="279" y="11"/>
                  </a:lnTo>
                  <a:lnTo>
                    <a:pt x="273" y="15"/>
                  </a:lnTo>
                  <a:lnTo>
                    <a:pt x="267" y="20"/>
                  </a:lnTo>
                  <a:lnTo>
                    <a:pt x="262" y="26"/>
                  </a:lnTo>
                  <a:lnTo>
                    <a:pt x="253" y="37"/>
                  </a:lnTo>
                  <a:lnTo>
                    <a:pt x="245" y="49"/>
                  </a:lnTo>
                  <a:lnTo>
                    <a:pt x="240" y="61"/>
                  </a:lnTo>
                  <a:lnTo>
                    <a:pt x="235" y="73"/>
                  </a:lnTo>
                  <a:lnTo>
                    <a:pt x="216" y="124"/>
                  </a:lnTo>
                  <a:lnTo>
                    <a:pt x="197" y="177"/>
                  </a:lnTo>
                  <a:lnTo>
                    <a:pt x="180" y="230"/>
                  </a:lnTo>
                  <a:lnTo>
                    <a:pt x="164" y="285"/>
                  </a:lnTo>
                  <a:lnTo>
                    <a:pt x="150" y="340"/>
                  </a:lnTo>
                  <a:lnTo>
                    <a:pt x="137" y="395"/>
                  </a:lnTo>
                  <a:lnTo>
                    <a:pt x="126" y="450"/>
                  </a:lnTo>
                  <a:lnTo>
                    <a:pt x="117" y="505"/>
                  </a:lnTo>
                  <a:lnTo>
                    <a:pt x="116" y="510"/>
                  </a:lnTo>
                  <a:lnTo>
                    <a:pt x="111" y="510"/>
                  </a:lnTo>
                  <a:lnTo>
                    <a:pt x="89" y="509"/>
                  </a:lnTo>
                  <a:lnTo>
                    <a:pt x="71" y="509"/>
                  </a:lnTo>
                  <a:lnTo>
                    <a:pt x="54" y="509"/>
                  </a:lnTo>
                  <a:lnTo>
                    <a:pt x="39" y="509"/>
                  </a:lnTo>
                  <a:lnTo>
                    <a:pt x="26" y="510"/>
                  </a:lnTo>
                  <a:lnTo>
                    <a:pt x="16" y="512"/>
                  </a:lnTo>
                  <a:lnTo>
                    <a:pt x="11" y="514"/>
                  </a:lnTo>
                  <a:lnTo>
                    <a:pt x="8" y="517"/>
                  </a:lnTo>
                  <a:lnTo>
                    <a:pt x="5" y="519"/>
                  </a:lnTo>
                  <a:lnTo>
                    <a:pt x="3" y="522"/>
                  </a:lnTo>
                  <a:lnTo>
                    <a:pt x="2" y="524"/>
                  </a:lnTo>
                  <a:lnTo>
                    <a:pt x="1" y="528"/>
                  </a:lnTo>
                  <a:lnTo>
                    <a:pt x="0" y="531"/>
                  </a:lnTo>
                  <a:lnTo>
                    <a:pt x="0" y="535"/>
                  </a:lnTo>
                  <a:lnTo>
                    <a:pt x="2" y="545"/>
                  </a:lnTo>
                  <a:lnTo>
                    <a:pt x="6" y="555"/>
                  </a:lnTo>
                  <a:lnTo>
                    <a:pt x="11" y="566"/>
                  </a:lnTo>
                  <a:lnTo>
                    <a:pt x="17" y="577"/>
                  </a:lnTo>
                  <a:lnTo>
                    <a:pt x="25" y="588"/>
                  </a:lnTo>
                  <a:lnTo>
                    <a:pt x="34" y="600"/>
                  </a:lnTo>
                  <a:lnTo>
                    <a:pt x="40" y="606"/>
                  </a:lnTo>
                  <a:lnTo>
                    <a:pt x="47" y="611"/>
                  </a:lnTo>
                  <a:lnTo>
                    <a:pt x="54" y="618"/>
                  </a:lnTo>
                  <a:lnTo>
                    <a:pt x="61" y="623"/>
                  </a:lnTo>
                  <a:lnTo>
                    <a:pt x="69" y="627"/>
                  </a:lnTo>
                  <a:lnTo>
                    <a:pt x="77" y="631"/>
                  </a:lnTo>
                  <a:lnTo>
                    <a:pt x="86" y="635"/>
                  </a:lnTo>
                  <a:lnTo>
                    <a:pt x="96" y="638"/>
                  </a:lnTo>
                  <a:lnTo>
                    <a:pt x="102" y="640"/>
                  </a:lnTo>
                  <a:lnTo>
                    <a:pt x="101" y="644"/>
                  </a:lnTo>
                  <a:lnTo>
                    <a:pt x="100" y="669"/>
                  </a:lnTo>
                  <a:lnTo>
                    <a:pt x="99" y="693"/>
                  </a:lnTo>
                  <a:lnTo>
                    <a:pt x="98" y="718"/>
                  </a:lnTo>
                  <a:lnTo>
                    <a:pt x="98" y="741"/>
                  </a:lnTo>
                  <a:lnTo>
                    <a:pt x="98" y="771"/>
                  </a:lnTo>
                  <a:lnTo>
                    <a:pt x="99" y="798"/>
                  </a:lnTo>
                  <a:lnTo>
                    <a:pt x="102" y="825"/>
                  </a:lnTo>
                  <a:lnTo>
                    <a:pt x="106" y="849"/>
                  </a:lnTo>
                  <a:lnTo>
                    <a:pt x="110" y="873"/>
                  </a:lnTo>
                  <a:lnTo>
                    <a:pt x="116" y="894"/>
                  </a:lnTo>
                  <a:lnTo>
                    <a:pt x="123" y="914"/>
                  </a:lnTo>
                  <a:lnTo>
                    <a:pt x="131" y="932"/>
                  </a:lnTo>
                  <a:lnTo>
                    <a:pt x="141" y="948"/>
                  </a:lnTo>
                  <a:lnTo>
                    <a:pt x="152" y="963"/>
                  </a:lnTo>
                  <a:lnTo>
                    <a:pt x="163" y="976"/>
                  </a:lnTo>
                  <a:lnTo>
                    <a:pt x="176" y="987"/>
                  </a:lnTo>
                  <a:lnTo>
                    <a:pt x="189" y="997"/>
                  </a:lnTo>
                  <a:lnTo>
                    <a:pt x="204" y="1004"/>
                  </a:lnTo>
                  <a:lnTo>
                    <a:pt x="220" y="1011"/>
                  </a:lnTo>
                  <a:lnTo>
                    <a:pt x="236" y="1016"/>
                  </a:lnTo>
                  <a:lnTo>
                    <a:pt x="242" y="1017"/>
                  </a:lnTo>
                  <a:lnTo>
                    <a:pt x="248" y="1017"/>
                  </a:lnTo>
                  <a:lnTo>
                    <a:pt x="259" y="1016"/>
                  </a:lnTo>
                  <a:lnTo>
                    <a:pt x="268" y="1014"/>
                  </a:lnTo>
                  <a:lnTo>
                    <a:pt x="273" y="1012"/>
                  </a:lnTo>
                  <a:lnTo>
                    <a:pt x="277" y="1010"/>
                  </a:lnTo>
                  <a:lnTo>
                    <a:pt x="280" y="1007"/>
                  </a:lnTo>
                  <a:lnTo>
                    <a:pt x="282" y="1004"/>
                  </a:lnTo>
                  <a:lnTo>
                    <a:pt x="284" y="999"/>
                  </a:lnTo>
                  <a:lnTo>
                    <a:pt x="284" y="994"/>
                  </a:lnTo>
                  <a:lnTo>
                    <a:pt x="282" y="989"/>
                  </a:lnTo>
                  <a:lnTo>
                    <a:pt x="279" y="982"/>
                  </a:lnTo>
                  <a:lnTo>
                    <a:pt x="271" y="966"/>
                  </a:lnTo>
                  <a:lnTo>
                    <a:pt x="265" y="948"/>
                  </a:lnTo>
                  <a:lnTo>
                    <a:pt x="259" y="929"/>
                  </a:lnTo>
                  <a:lnTo>
                    <a:pt x="254" y="909"/>
                  </a:lnTo>
                  <a:lnTo>
                    <a:pt x="251" y="888"/>
                  </a:lnTo>
                  <a:lnTo>
                    <a:pt x="247" y="866"/>
                  </a:lnTo>
                  <a:lnTo>
                    <a:pt x="245" y="843"/>
                  </a:lnTo>
                  <a:lnTo>
                    <a:pt x="244" y="820"/>
                  </a:lnTo>
                  <a:lnTo>
                    <a:pt x="243" y="796"/>
                  </a:lnTo>
                  <a:lnTo>
                    <a:pt x="243" y="773"/>
                  </a:lnTo>
                  <a:lnTo>
                    <a:pt x="244" y="748"/>
                  </a:lnTo>
                  <a:lnTo>
                    <a:pt x="245" y="725"/>
                  </a:lnTo>
                  <a:lnTo>
                    <a:pt x="249" y="678"/>
                  </a:lnTo>
                  <a:lnTo>
                    <a:pt x="254" y="633"/>
                  </a:lnTo>
                  <a:lnTo>
                    <a:pt x="255" y="629"/>
                  </a:lnTo>
                  <a:lnTo>
                    <a:pt x="259" y="628"/>
                  </a:lnTo>
                  <a:lnTo>
                    <a:pt x="282" y="625"/>
                  </a:lnTo>
                  <a:lnTo>
                    <a:pt x="307" y="622"/>
                  </a:lnTo>
                  <a:lnTo>
                    <a:pt x="332" y="618"/>
                  </a:lnTo>
                  <a:lnTo>
                    <a:pt x="357" y="615"/>
                  </a:lnTo>
                  <a:lnTo>
                    <a:pt x="381" y="612"/>
                  </a:lnTo>
                  <a:lnTo>
                    <a:pt x="406" y="610"/>
                  </a:lnTo>
                  <a:lnTo>
                    <a:pt x="428" y="608"/>
                  </a:lnTo>
                  <a:lnTo>
                    <a:pt x="448" y="607"/>
                  </a:lnTo>
                  <a:lnTo>
                    <a:pt x="450" y="607"/>
                  </a:lnTo>
                  <a:lnTo>
                    <a:pt x="459" y="608"/>
                  </a:lnTo>
                  <a:lnTo>
                    <a:pt x="466" y="610"/>
                  </a:lnTo>
                  <a:lnTo>
                    <a:pt x="472" y="612"/>
                  </a:lnTo>
                  <a:lnTo>
                    <a:pt x="477" y="617"/>
                  </a:lnTo>
                  <a:lnTo>
                    <a:pt x="479" y="620"/>
                  </a:lnTo>
                  <a:lnTo>
                    <a:pt x="481" y="623"/>
                  </a:lnTo>
                  <a:lnTo>
                    <a:pt x="482" y="626"/>
                  </a:lnTo>
                  <a:lnTo>
                    <a:pt x="483" y="630"/>
                  </a:lnTo>
                  <a:lnTo>
                    <a:pt x="483" y="637"/>
                  </a:lnTo>
                  <a:lnTo>
                    <a:pt x="483" y="645"/>
                  </a:lnTo>
                  <a:lnTo>
                    <a:pt x="483" y="657"/>
                  </a:lnTo>
                  <a:lnTo>
                    <a:pt x="483" y="674"/>
                  </a:lnTo>
                  <a:lnTo>
                    <a:pt x="485" y="693"/>
                  </a:lnTo>
                  <a:lnTo>
                    <a:pt x="489" y="717"/>
                  </a:lnTo>
                  <a:lnTo>
                    <a:pt x="492" y="728"/>
                  </a:lnTo>
                  <a:lnTo>
                    <a:pt x="495" y="741"/>
                  </a:lnTo>
                  <a:lnTo>
                    <a:pt x="500" y="753"/>
                  </a:lnTo>
                  <a:lnTo>
                    <a:pt x="506" y="766"/>
                  </a:lnTo>
                  <a:lnTo>
                    <a:pt x="513" y="779"/>
                  </a:lnTo>
                  <a:lnTo>
                    <a:pt x="520" y="791"/>
                  </a:lnTo>
                  <a:lnTo>
                    <a:pt x="529" y="803"/>
                  </a:lnTo>
                  <a:lnTo>
                    <a:pt x="539" y="816"/>
                  </a:lnTo>
                  <a:lnTo>
                    <a:pt x="548" y="824"/>
                  </a:lnTo>
                  <a:lnTo>
                    <a:pt x="558" y="832"/>
                  </a:lnTo>
                  <a:lnTo>
                    <a:pt x="568" y="840"/>
                  </a:lnTo>
                  <a:lnTo>
                    <a:pt x="578" y="846"/>
                  </a:lnTo>
                  <a:lnTo>
                    <a:pt x="589" y="853"/>
                  </a:lnTo>
                  <a:lnTo>
                    <a:pt x="600" y="858"/>
                  </a:lnTo>
                  <a:lnTo>
                    <a:pt x="613" y="865"/>
                  </a:lnTo>
                  <a:lnTo>
                    <a:pt x="626" y="869"/>
                  </a:lnTo>
                  <a:lnTo>
                    <a:pt x="639" y="873"/>
                  </a:lnTo>
                  <a:lnTo>
                    <a:pt x="652" y="877"/>
                  </a:lnTo>
                  <a:lnTo>
                    <a:pt x="668" y="879"/>
                  </a:lnTo>
                  <a:lnTo>
                    <a:pt x="682" y="882"/>
                  </a:lnTo>
                  <a:lnTo>
                    <a:pt x="697" y="883"/>
                  </a:lnTo>
                  <a:lnTo>
                    <a:pt x="714" y="884"/>
                  </a:lnTo>
                  <a:lnTo>
                    <a:pt x="730" y="885"/>
                  </a:lnTo>
                  <a:lnTo>
                    <a:pt x="747" y="885"/>
                  </a:lnTo>
                  <a:lnTo>
                    <a:pt x="756" y="8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9" name="Freeform 36"/>
            <p:cNvSpPr>
              <a:spLocks/>
            </p:cNvSpPr>
            <p:nvPr userDrawn="1"/>
          </p:nvSpPr>
          <p:spPr bwMode="auto">
            <a:xfrm>
              <a:off x="6460" y="648"/>
              <a:ext cx="42" cy="70"/>
            </a:xfrm>
            <a:custGeom>
              <a:avLst/>
              <a:gdLst>
                <a:gd name="T0" fmla="*/ 395 w 504"/>
                <a:gd name="T1" fmla="*/ 126 h 840"/>
                <a:gd name="T2" fmla="*/ 353 w 504"/>
                <a:gd name="T3" fmla="*/ 165 h 840"/>
                <a:gd name="T4" fmla="*/ 314 w 504"/>
                <a:gd name="T5" fmla="*/ 203 h 840"/>
                <a:gd name="T6" fmla="*/ 279 w 504"/>
                <a:gd name="T7" fmla="*/ 243 h 840"/>
                <a:gd name="T8" fmla="*/ 248 w 504"/>
                <a:gd name="T9" fmla="*/ 283 h 840"/>
                <a:gd name="T10" fmla="*/ 219 w 504"/>
                <a:gd name="T11" fmla="*/ 323 h 840"/>
                <a:gd name="T12" fmla="*/ 195 w 504"/>
                <a:gd name="T13" fmla="*/ 365 h 840"/>
                <a:gd name="T14" fmla="*/ 174 w 504"/>
                <a:gd name="T15" fmla="*/ 407 h 840"/>
                <a:gd name="T16" fmla="*/ 156 w 504"/>
                <a:gd name="T17" fmla="*/ 451 h 840"/>
                <a:gd name="T18" fmla="*/ 135 w 504"/>
                <a:gd name="T19" fmla="*/ 514 h 840"/>
                <a:gd name="T20" fmla="*/ 122 w 504"/>
                <a:gd name="T21" fmla="*/ 567 h 840"/>
                <a:gd name="T22" fmla="*/ 115 w 504"/>
                <a:gd name="T23" fmla="*/ 613 h 840"/>
                <a:gd name="T24" fmla="*/ 114 w 504"/>
                <a:gd name="T25" fmla="*/ 650 h 840"/>
                <a:gd name="T26" fmla="*/ 116 w 504"/>
                <a:gd name="T27" fmla="*/ 681 h 840"/>
                <a:gd name="T28" fmla="*/ 121 w 504"/>
                <a:gd name="T29" fmla="*/ 704 h 840"/>
                <a:gd name="T30" fmla="*/ 127 w 504"/>
                <a:gd name="T31" fmla="*/ 723 h 840"/>
                <a:gd name="T32" fmla="*/ 135 w 504"/>
                <a:gd name="T33" fmla="*/ 736 h 840"/>
                <a:gd name="T34" fmla="*/ 146 w 504"/>
                <a:gd name="T35" fmla="*/ 748 h 840"/>
                <a:gd name="T36" fmla="*/ 159 w 504"/>
                <a:gd name="T37" fmla="*/ 757 h 840"/>
                <a:gd name="T38" fmla="*/ 173 w 504"/>
                <a:gd name="T39" fmla="*/ 762 h 840"/>
                <a:gd name="T40" fmla="*/ 188 w 504"/>
                <a:gd name="T41" fmla="*/ 764 h 840"/>
                <a:gd name="T42" fmla="*/ 208 w 504"/>
                <a:gd name="T43" fmla="*/ 840 h 840"/>
                <a:gd name="T44" fmla="*/ 182 w 504"/>
                <a:gd name="T45" fmla="*/ 839 h 840"/>
                <a:gd name="T46" fmla="*/ 159 w 504"/>
                <a:gd name="T47" fmla="*/ 835 h 840"/>
                <a:gd name="T48" fmla="*/ 136 w 504"/>
                <a:gd name="T49" fmla="*/ 829 h 840"/>
                <a:gd name="T50" fmla="*/ 115 w 504"/>
                <a:gd name="T51" fmla="*/ 821 h 840"/>
                <a:gd name="T52" fmla="*/ 96 w 504"/>
                <a:gd name="T53" fmla="*/ 809 h 840"/>
                <a:gd name="T54" fmla="*/ 77 w 504"/>
                <a:gd name="T55" fmla="*/ 795 h 840"/>
                <a:gd name="T56" fmla="*/ 61 w 504"/>
                <a:gd name="T57" fmla="*/ 780 h 840"/>
                <a:gd name="T58" fmla="*/ 47 w 504"/>
                <a:gd name="T59" fmla="*/ 761 h 840"/>
                <a:gd name="T60" fmla="*/ 28 w 504"/>
                <a:gd name="T61" fmla="*/ 731 h 840"/>
                <a:gd name="T62" fmla="*/ 14 w 504"/>
                <a:gd name="T63" fmla="*/ 696 h 840"/>
                <a:gd name="T64" fmla="*/ 5 w 504"/>
                <a:gd name="T65" fmla="*/ 658 h 840"/>
                <a:gd name="T66" fmla="*/ 1 w 504"/>
                <a:gd name="T67" fmla="*/ 618 h 840"/>
                <a:gd name="T68" fmla="*/ 1 w 504"/>
                <a:gd name="T69" fmla="*/ 576 h 840"/>
                <a:gd name="T70" fmla="*/ 5 w 504"/>
                <a:gd name="T71" fmla="*/ 532 h 840"/>
                <a:gd name="T72" fmla="*/ 14 w 504"/>
                <a:gd name="T73" fmla="*/ 486 h 840"/>
                <a:gd name="T74" fmla="*/ 27 w 504"/>
                <a:gd name="T75" fmla="*/ 439 h 840"/>
                <a:gd name="T76" fmla="*/ 51 w 504"/>
                <a:gd name="T77" fmla="*/ 380 h 840"/>
                <a:gd name="T78" fmla="*/ 81 w 504"/>
                <a:gd name="T79" fmla="*/ 321 h 840"/>
                <a:gd name="T80" fmla="*/ 118 w 504"/>
                <a:gd name="T81" fmla="*/ 264 h 840"/>
                <a:gd name="T82" fmla="*/ 162 w 504"/>
                <a:gd name="T83" fmla="*/ 209 h 840"/>
                <a:gd name="T84" fmla="*/ 212 w 504"/>
                <a:gd name="T85" fmla="*/ 156 h 840"/>
                <a:gd name="T86" fmla="*/ 269 w 504"/>
                <a:gd name="T87" fmla="*/ 103 h 840"/>
                <a:gd name="T88" fmla="*/ 332 w 504"/>
                <a:gd name="T89" fmla="*/ 52 h 840"/>
                <a:gd name="T90" fmla="*/ 403 w 504"/>
                <a:gd name="T91" fmla="*/ 2 h 840"/>
                <a:gd name="T92" fmla="*/ 504 w 504"/>
                <a:gd name="T93" fmla="*/ 2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4" h="840">
                  <a:moveTo>
                    <a:pt x="406" y="118"/>
                  </a:moveTo>
                  <a:lnTo>
                    <a:pt x="395" y="126"/>
                  </a:lnTo>
                  <a:lnTo>
                    <a:pt x="374" y="146"/>
                  </a:lnTo>
                  <a:lnTo>
                    <a:pt x="353" y="165"/>
                  </a:lnTo>
                  <a:lnTo>
                    <a:pt x="333" y="184"/>
                  </a:lnTo>
                  <a:lnTo>
                    <a:pt x="314" y="203"/>
                  </a:lnTo>
                  <a:lnTo>
                    <a:pt x="295" y="223"/>
                  </a:lnTo>
                  <a:lnTo>
                    <a:pt x="279" y="243"/>
                  </a:lnTo>
                  <a:lnTo>
                    <a:pt x="263" y="262"/>
                  </a:lnTo>
                  <a:lnTo>
                    <a:pt x="248" y="283"/>
                  </a:lnTo>
                  <a:lnTo>
                    <a:pt x="233" y="303"/>
                  </a:lnTo>
                  <a:lnTo>
                    <a:pt x="219" y="323"/>
                  </a:lnTo>
                  <a:lnTo>
                    <a:pt x="207" y="344"/>
                  </a:lnTo>
                  <a:lnTo>
                    <a:pt x="195" y="365"/>
                  </a:lnTo>
                  <a:lnTo>
                    <a:pt x="184" y="386"/>
                  </a:lnTo>
                  <a:lnTo>
                    <a:pt x="174" y="407"/>
                  </a:lnTo>
                  <a:lnTo>
                    <a:pt x="165" y="430"/>
                  </a:lnTo>
                  <a:lnTo>
                    <a:pt x="156" y="451"/>
                  </a:lnTo>
                  <a:lnTo>
                    <a:pt x="145" y="484"/>
                  </a:lnTo>
                  <a:lnTo>
                    <a:pt x="135" y="514"/>
                  </a:lnTo>
                  <a:lnTo>
                    <a:pt x="128" y="542"/>
                  </a:lnTo>
                  <a:lnTo>
                    <a:pt x="122" y="567"/>
                  </a:lnTo>
                  <a:lnTo>
                    <a:pt x="118" y="591"/>
                  </a:lnTo>
                  <a:lnTo>
                    <a:pt x="115" y="613"/>
                  </a:lnTo>
                  <a:lnTo>
                    <a:pt x="114" y="633"/>
                  </a:lnTo>
                  <a:lnTo>
                    <a:pt x="114" y="650"/>
                  </a:lnTo>
                  <a:lnTo>
                    <a:pt x="114" y="666"/>
                  </a:lnTo>
                  <a:lnTo>
                    <a:pt x="116" y="681"/>
                  </a:lnTo>
                  <a:lnTo>
                    <a:pt x="118" y="693"/>
                  </a:lnTo>
                  <a:lnTo>
                    <a:pt x="121" y="704"/>
                  </a:lnTo>
                  <a:lnTo>
                    <a:pt x="124" y="714"/>
                  </a:lnTo>
                  <a:lnTo>
                    <a:pt x="127" y="723"/>
                  </a:lnTo>
                  <a:lnTo>
                    <a:pt x="131" y="730"/>
                  </a:lnTo>
                  <a:lnTo>
                    <a:pt x="135" y="736"/>
                  </a:lnTo>
                  <a:lnTo>
                    <a:pt x="140" y="742"/>
                  </a:lnTo>
                  <a:lnTo>
                    <a:pt x="146" y="748"/>
                  </a:lnTo>
                  <a:lnTo>
                    <a:pt x="152" y="753"/>
                  </a:lnTo>
                  <a:lnTo>
                    <a:pt x="159" y="757"/>
                  </a:lnTo>
                  <a:lnTo>
                    <a:pt x="166" y="760"/>
                  </a:lnTo>
                  <a:lnTo>
                    <a:pt x="173" y="762"/>
                  </a:lnTo>
                  <a:lnTo>
                    <a:pt x="180" y="763"/>
                  </a:lnTo>
                  <a:lnTo>
                    <a:pt x="188" y="764"/>
                  </a:lnTo>
                  <a:lnTo>
                    <a:pt x="230" y="801"/>
                  </a:lnTo>
                  <a:lnTo>
                    <a:pt x="208" y="840"/>
                  </a:lnTo>
                  <a:lnTo>
                    <a:pt x="195" y="840"/>
                  </a:lnTo>
                  <a:lnTo>
                    <a:pt x="182" y="839"/>
                  </a:lnTo>
                  <a:lnTo>
                    <a:pt x="170" y="838"/>
                  </a:lnTo>
                  <a:lnTo>
                    <a:pt x="159" y="835"/>
                  </a:lnTo>
                  <a:lnTo>
                    <a:pt x="148" y="833"/>
                  </a:lnTo>
                  <a:lnTo>
                    <a:pt x="136" y="829"/>
                  </a:lnTo>
                  <a:lnTo>
                    <a:pt x="125" y="825"/>
                  </a:lnTo>
                  <a:lnTo>
                    <a:pt x="115" y="821"/>
                  </a:lnTo>
                  <a:lnTo>
                    <a:pt x="105" y="814"/>
                  </a:lnTo>
                  <a:lnTo>
                    <a:pt x="96" y="809"/>
                  </a:lnTo>
                  <a:lnTo>
                    <a:pt x="86" y="802"/>
                  </a:lnTo>
                  <a:lnTo>
                    <a:pt x="77" y="795"/>
                  </a:lnTo>
                  <a:lnTo>
                    <a:pt x="69" y="788"/>
                  </a:lnTo>
                  <a:lnTo>
                    <a:pt x="61" y="780"/>
                  </a:lnTo>
                  <a:lnTo>
                    <a:pt x="54" y="771"/>
                  </a:lnTo>
                  <a:lnTo>
                    <a:pt x="47" y="761"/>
                  </a:lnTo>
                  <a:lnTo>
                    <a:pt x="36" y="746"/>
                  </a:lnTo>
                  <a:lnTo>
                    <a:pt x="28" y="731"/>
                  </a:lnTo>
                  <a:lnTo>
                    <a:pt x="21" y="713"/>
                  </a:lnTo>
                  <a:lnTo>
                    <a:pt x="14" y="696"/>
                  </a:lnTo>
                  <a:lnTo>
                    <a:pt x="9" y="678"/>
                  </a:lnTo>
                  <a:lnTo>
                    <a:pt x="5" y="658"/>
                  </a:lnTo>
                  <a:lnTo>
                    <a:pt x="2" y="639"/>
                  </a:lnTo>
                  <a:lnTo>
                    <a:pt x="1" y="618"/>
                  </a:lnTo>
                  <a:lnTo>
                    <a:pt x="0" y="597"/>
                  </a:lnTo>
                  <a:lnTo>
                    <a:pt x="1" y="576"/>
                  </a:lnTo>
                  <a:lnTo>
                    <a:pt x="2" y="554"/>
                  </a:lnTo>
                  <a:lnTo>
                    <a:pt x="5" y="532"/>
                  </a:lnTo>
                  <a:lnTo>
                    <a:pt x="9" y="509"/>
                  </a:lnTo>
                  <a:lnTo>
                    <a:pt x="14" y="486"/>
                  </a:lnTo>
                  <a:lnTo>
                    <a:pt x="20" y="462"/>
                  </a:lnTo>
                  <a:lnTo>
                    <a:pt x="27" y="439"/>
                  </a:lnTo>
                  <a:lnTo>
                    <a:pt x="38" y="409"/>
                  </a:lnTo>
                  <a:lnTo>
                    <a:pt x="51" y="380"/>
                  </a:lnTo>
                  <a:lnTo>
                    <a:pt x="66" y="350"/>
                  </a:lnTo>
                  <a:lnTo>
                    <a:pt x="81" y="321"/>
                  </a:lnTo>
                  <a:lnTo>
                    <a:pt x="99" y="293"/>
                  </a:lnTo>
                  <a:lnTo>
                    <a:pt x="118" y="264"/>
                  </a:lnTo>
                  <a:lnTo>
                    <a:pt x="139" y="237"/>
                  </a:lnTo>
                  <a:lnTo>
                    <a:pt x="162" y="209"/>
                  </a:lnTo>
                  <a:lnTo>
                    <a:pt x="185" y="183"/>
                  </a:lnTo>
                  <a:lnTo>
                    <a:pt x="212" y="156"/>
                  </a:lnTo>
                  <a:lnTo>
                    <a:pt x="239" y="130"/>
                  </a:lnTo>
                  <a:lnTo>
                    <a:pt x="269" y="103"/>
                  </a:lnTo>
                  <a:lnTo>
                    <a:pt x="300" y="77"/>
                  </a:lnTo>
                  <a:lnTo>
                    <a:pt x="332" y="52"/>
                  </a:lnTo>
                  <a:lnTo>
                    <a:pt x="367" y="26"/>
                  </a:lnTo>
                  <a:lnTo>
                    <a:pt x="403" y="2"/>
                  </a:lnTo>
                  <a:lnTo>
                    <a:pt x="406" y="0"/>
                  </a:lnTo>
                  <a:lnTo>
                    <a:pt x="504" y="26"/>
                  </a:lnTo>
                  <a:lnTo>
                    <a:pt x="406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0" name="Freeform 37"/>
            <p:cNvSpPr>
              <a:spLocks/>
            </p:cNvSpPr>
            <p:nvPr userDrawn="1"/>
          </p:nvSpPr>
          <p:spPr bwMode="auto">
            <a:xfrm>
              <a:off x="7081" y="570"/>
              <a:ext cx="66" cy="83"/>
            </a:xfrm>
            <a:custGeom>
              <a:avLst/>
              <a:gdLst>
                <a:gd name="T0" fmla="*/ 575 w 783"/>
                <a:gd name="T1" fmla="*/ 794 h 1004"/>
                <a:gd name="T2" fmla="*/ 584 w 783"/>
                <a:gd name="T3" fmla="*/ 863 h 1004"/>
                <a:gd name="T4" fmla="*/ 607 w 783"/>
                <a:gd name="T5" fmla="*/ 922 h 1004"/>
                <a:gd name="T6" fmla="*/ 643 w 783"/>
                <a:gd name="T7" fmla="*/ 967 h 1004"/>
                <a:gd name="T8" fmla="*/ 692 w 783"/>
                <a:gd name="T9" fmla="*/ 1000 h 1004"/>
                <a:gd name="T10" fmla="*/ 718 w 783"/>
                <a:gd name="T11" fmla="*/ 1004 h 1004"/>
                <a:gd name="T12" fmla="*/ 738 w 783"/>
                <a:gd name="T13" fmla="*/ 997 h 1004"/>
                <a:gd name="T14" fmla="*/ 741 w 783"/>
                <a:gd name="T15" fmla="*/ 978 h 1004"/>
                <a:gd name="T16" fmla="*/ 727 w 783"/>
                <a:gd name="T17" fmla="*/ 902 h 1004"/>
                <a:gd name="T18" fmla="*/ 728 w 783"/>
                <a:gd name="T19" fmla="*/ 819 h 1004"/>
                <a:gd name="T20" fmla="*/ 742 w 783"/>
                <a:gd name="T21" fmla="*/ 732 h 1004"/>
                <a:gd name="T22" fmla="*/ 767 w 783"/>
                <a:gd name="T23" fmla="*/ 642 h 1004"/>
                <a:gd name="T24" fmla="*/ 783 w 783"/>
                <a:gd name="T25" fmla="*/ 583 h 1004"/>
                <a:gd name="T26" fmla="*/ 779 w 783"/>
                <a:gd name="T27" fmla="*/ 550 h 1004"/>
                <a:gd name="T28" fmla="*/ 756 w 783"/>
                <a:gd name="T29" fmla="*/ 522 h 1004"/>
                <a:gd name="T30" fmla="*/ 702 w 783"/>
                <a:gd name="T31" fmla="*/ 494 h 1004"/>
                <a:gd name="T32" fmla="*/ 674 w 783"/>
                <a:gd name="T33" fmla="*/ 489 h 1004"/>
                <a:gd name="T34" fmla="*/ 651 w 783"/>
                <a:gd name="T35" fmla="*/ 493 h 1004"/>
                <a:gd name="T36" fmla="*/ 633 w 783"/>
                <a:gd name="T37" fmla="*/ 508 h 1004"/>
                <a:gd name="T38" fmla="*/ 603 w 783"/>
                <a:gd name="T39" fmla="*/ 553 h 1004"/>
                <a:gd name="T40" fmla="*/ 506 w 783"/>
                <a:gd name="T41" fmla="*/ 676 h 1004"/>
                <a:gd name="T42" fmla="*/ 401 w 783"/>
                <a:gd name="T43" fmla="*/ 783 h 1004"/>
                <a:gd name="T44" fmla="*/ 336 w 783"/>
                <a:gd name="T45" fmla="*/ 834 h 1004"/>
                <a:gd name="T46" fmla="*/ 286 w 783"/>
                <a:gd name="T47" fmla="*/ 860 h 1004"/>
                <a:gd name="T48" fmla="*/ 240 w 783"/>
                <a:gd name="T49" fmla="*/ 873 h 1004"/>
                <a:gd name="T50" fmla="*/ 209 w 783"/>
                <a:gd name="T51" fmla="*/ 871 h 1004"/>
                <a:gd name="T52" fmla="*/ 188 w 783"/>
                <a:gd name="T53" fmla="*/ 858 h 1004"/>
                <a:gd name="T54" fmla="*/ 170 w 783"/>
                <a:gd name="T55" fmla="*/ 836 h 1004"/>
                <a:gd name="T56" fmla="*/ 155 w 783"/>
                <a:gd name="T57" fmla="*/ 776 h 1004"/>
                <a:gd name="T58" fmla="*/ 159 w 783"/>
                <a:gd name="T59" fmla="*/ 665 h 1004"/>
                <a:gd name="T60" fmla="*/ 188 w 783"/>
                <a:gd name="T61" fmla="*/ 507 h 1004"/>
                <a:gd name="T62" fmla="*/ 234 w 783"/>
                <a:gd name="T63" fmla="*/ 341 h 1004"/>
                <a:gd name="T64" fmla="*/ 291 w 783"/>
                <a:gd name="T65" fmla="*/ 188 h 1004"/>
                <a:gd name="T66" fmla="*/ 345 w 783"/>
                <a:gd name="T67" fmla="*/ 81 h 1004"/>
                <a:gd name="T68" fmla="*/ 360 w 783"/>
                <a:gd name="T69" fmla="*/ 40 h 1004"/>
                <a:gd name="T70" fmla="*/ 354 w 783"/>
                <a:gd name="T71" fmla="*/ 15 h 1004"/>
                <a:gd name="T72" fmla="*/ 327 w 783"/>
                <a:gd name="T73" fmla="*/ 3 h 1004"/>
                <a:gd name="T74" fmla="*/ 291 w 783"/>
                <a:gd name="T75" fmla="*/ 0 h 1004"/>
                <a:gd name="T76" fmla="*/ 240 w 783"/>
                <a:gd name="T77" fmla="*/ 7 h 1004"/>
                <a:gd name="T78" fmla="*/ 203 w 783"/>
                <a:gd name="T79" fmla="*/ 25 h 1004"/>
                <a:gd name="T80" fmla="*/ 178 w 783"/>
                <a:gd name="T81" fmla="*/ 52 h 1004"/>
                <a:gd name="T82" fmla="*/ 135 w 783"/>
                <a:gd name="T83" fmla="*/ 146 h 1004"/>
                <a:gd name="T84" fmla="*/ 81 w 783"/>
                <a:gd name="T85" fmla="*/ 292 h 1004"/>
                <a:gd name="T86" fmla="*/ 34 w 783"/>
                <a:gd name="T87" fmla="*/ 458 h 1004"/>
                <a:gd name="T88" fmla="*/ 5 w 783"/>
                <a:gd name="T89" fmla="*/ 639 h 1004"/>
                <a:gd name="T90" fmla="*/ 1 w 783"/>
                <a:gd name="T91" fmla="*/ 756 h 1004"/>
                <a:gd name="T92" fmla="*/ 8 w 783"/>
                <a:gd name="T93" fmla="*/ 802 h 1004"/>
                <a:gd name="T94" fmla="*/ 25 w 783"/>
                <a:gd name="T95" fmla="*/ 845 h 1004"/>
                <a:gd name="T96" fmla="*/ 51 w 783"/>
                <a:gd name="T97" fmla="*/ 884 h 1004"/>
                <a:gd name="T98" fmla="*/ 91 w 783"/>
                <a:gd name="T99" fmla="*/ 923 h 1004"/>
                <a:gd name="T100" fmla="*/ 141 w 783"/>
                <a:gd name="T101" fmla="*/ 955 h 1004"/>
                <a:gd name="T102" fmla="*/ 189 w 783"/>
                <a:gd name="T103" fmla="*/ 975 h 1004"/>
                <a:gd name="T104" fmla="*/ 248 w 783"/>
                <a:gd name="T105" fmla="*/ 986 h 1004"/>
                <a:gd name="T106" fmla="*/ 294 w 783"/>
                <a:gd name="T107" fmla="*/ 979 h 1004"/>
                <a:gd name="T108" fmla="*/ 339 w 783"/>
                <a:gd name="T109" fmla="*/ 961 h 1004"/>
                <a:gd name="T110" fmla="*/ 426 w 783"/>
                <a:gd name="T111" fmla="*/ 901 h 1004"/>
                <a:gd name="T112" fmla="*/ 504 w 783"/>
                <a:gd name="T113" fmla="*/ 82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3" h="1004">
                  <a:moveTo>
                    <a:pt x="576" y="737"/>
                  </a:moveTo>
                  <a:lnTo>
                    <a:pt x="575" y="755"/>
                  </a:lnTo>
                  <a:lnTo>
                    <a:pt x="575" y="775"/>
                  </a:lnTo>
                  <a:lnTo>
                    <a:pt x="575" y="794"/>
                  </a:lnTo>
                  <a:lnTo>
                    <a:pt x="576" y="812"/>
                  </a:lnTo>
                  <a:lnTo>
                    <a:pt x="578" y="831"/>
                  </a:lnTo>
                  <a:lnTo>
                    <a:pt x="581" y="847"/>
                  </a:lnTo>
                  <a:lnTo>
                    <a:pt x="584" y="863"/>
                  </a:lnTo>
                  <a:lnTo>
                    <a:pt x="590" y="879"/>
                  </a:lnTo>
                  <a:lnTo>
                    <a:pt x="595" y="894"/>
                  </a:lnTo>
                  <a:lnTo>
                    <a:pt x="601" y="908"/>
                  </a:lnTo>
                  <a:lnTo>
                    <a:pt x="607" y="922"/>
                  </a:lnTo>
                  <a:lnTo>
                    <a:pt x="615" y="934"/>
                  </a:lnTo>
                  <a:lnTo>
                    <a:pt x="623" y="946"/>
                  </a:lnTo>
                  <a:lnTo>
                    <a:pt x="632" y="956"/>
                  </a:lnTo>
                  <a:lnTo>
                    <a:pt x="643" y="967"/>
                  </a:lnTo>
                  <a:lnTo>
                    <a:pt x="654" y="977"/>
                  </a:lnTo>
                  <a:lnTo>
                    <a:pt x="666" y="986"/>
                  </a:lnTo>
                  <a:lnTo>
                    <a:pt x="678" y="994"/>
                  </a:lnTo>
                  <a:lnTo>
                    <a:pt x="692" y="1000"/>
                  </a:lnTo>
                  <a:lnTo>
                    <a:pt x="699" y="1002"/>
                  </a:lnTo>
                  <a:lnTo>
                    <a:pt x="705" y="1003"/>
                  </a:lnTo>
                  <a:lnTo>
                    <a:pt x="712" y="1004"/>
                  </a:lnTo>
                  <a:lnTo>
                    <a:pt x="718" y="1004"/>
                  </a:lnTo>
                  <a:lnTo>
                    <a:pt x="724" y="1004"/>
                  </a:lnTo>
                  <a:lnTo>
                    <a:pt x="730" y="1003"/>
                  </a:lnTo>
                  <a:lnTo>
                    <a:pt x="735" y="1000"/>
                  </a:lnTo>
                  <a:lnTo>
                    <a:pt x="738" y="997"/>
                  </a:lnTo>
                  <a:lnTo>
                    <a:pt x="741" y="993"/>
                  </a:lnTo>
                  <a:lnTo>
                    <a:pt x="742" y="989"/>
                  </a:lnTo>
                  <a:lnTo>
                    <a:pt x="742" y="984"/>
                  </a:lnTo>
                  <a:lnTo>
                    <a:pt x="741" y="978"/>
                  </a:lnTo>
                  <a:lnTo>
                    <a:pt x="735" y="959"/>
                  </a:lnTo>
                  <a:lnTo>
                    <a:pt x="732" y="941"/>
                  </a:lnTo>
                  <a:lnTo>
                    <a:pt x="729" y="922"/>
                  </a:lnTo>
                  <a:lnTo>
                    <a:pt x="727" y="902"/>
                  </a:lnTo>
                  <a:lnTo>
                    <a:pt x="726" y="883"/>
                  </a:lnTo>
                  <a:lnTo>
                    <a:pt x="726" y="861"/>
                  </a:lnTo>
                  <a:lnTo>
                    <a:pt x="726" y="841"/>
                  </a:lnTo>
                  <a:lnTo>
                    <a:pt x="728" y="819"/>
                  </a:lnTo>
                  <a:lnTo>
                    <a:pt x="730" y="798"/>
                  </a:lnTo>
                  <a:lnTo>
                    <a:pt x="733" y="776"/>
                  </a:lnTo>
                  <a:lnTo>
                    <a:pt x="736" y="754"/>
                  </a:lnTo>
                  <a:lnTo>
                    <a:pt x="742" y="732"/>
                  </a:lnTo>
                  <a:lnTo>
                    <a:pt x="747" y="709"/>
                  </a:lnTo>
                  <a:lnTo>
                    <a:pt x="753" y="687"/>
                  </a:lnTo>
                  <a:lnTo>
                    <a:pt x="760" y="664"/>
                  </a:lnTo>
                  <a:lnTo>
                    <a:pt x="767" y="642"/>
                  </a:lnTo>
                  <a:lnTo>
                    <a:pt x="775" y="620"/>
                  </a:lnTo>
                  <a:lnTo>
                    <a:pt x="780" y="600"/>
                  </a:lnTo>
                  <a:lnTo>
                    <a:pt x="782" y="591"/>
                  </a:lnTo>
                  <a:lnTo>
                    <a:pt x="783" y="583"/>
                  </a:lnTo>
                  <a:lnTo>
                    <a:pt x="783" y="573"/>
                  </a:lnTo>
                  <a:lnTo>
                    <a:pt x="783" y="565"/>
                  </a:lnTo>
                  <a:lnTo>
                    <a:pt x="781" y="558"/>
                  </a:lnTo>
                  <a:lnTo>
                    <a:pt x="779" y="550"/>
                  </a:lnTo>
                  <a:lnTo>
                    <a:pt x="775" y="543"/>
                  </a:lnTo>
                  <a:lnTo>
                    <a:pt x="770" y="536"/>
                  </a:lnTo>
                  <a:lnTo>
                    <a:pt x="764" y="530"/>
                  </a:lnTo>
                  <a:lnTo>
                    <a:pt x="756" y="522"/>
                  </a:lnTo>
                  <a:lnTo>
                    <a:pt x="747" y="515"/>
                  </a:lnTo>
                  <a:lnTo>
                    <a:pt x="735" y="509"/>
                  </a:lnTo>
                  <a:lnTo>
                    <a:pt x="718" y="500"/>
                  </a:lnTo>
                  <a:lnTo>
                    <a:pt x="702" y="494"/>
                  </a:lnTo>
                  <a:lnTo>
                    <a:pt x="695" y="492"/>
                  </a:lnTo>
                  <a:lnTo>
                    <a:pt x="687" y="490"/>
                  </a:lnTo>
                  <a:lnTo>
                    <a:pt x="680" y="489"/>
                  </a:lnTo>
                  <a:lnTo>
                    <a:pt x="674" y="489"/>
                  </a:lnTo>
                  <a:lnTo>
                    <a:pt x="667" y="489"/>
                  </a:lnTo>
                  <a:lnTo>
                    <a:pt x="662" y="490"/>
                  </a:lnTo>
                  <a:lnTo>
                    <a:pt x="656" y="491"/>
                  </a:lnTo>
                  <a:lnTo>
                    <a:pt x="651" y="493"/>
                  </a:lnTo>
                  <a:lnTo>
                    <a:pt x="646" y="496"/>
                  </a:lnTo>
                  <a:lnTo>
                    <a:pt x="642" y="499"/>
                  </a:lnTo>
                  <a:lnTo>
                    <a:pt x="637" y="503"/>
                  </a:lnTo>
                  <a:lnTo>
                    <a:pt x="633" y="508"/>
                  </a:lnTo>
                  <a:lnTo>
                    <a:pt x="630" y="512"/>
                  </a:lnTo>
                  <a:lnTo>
                    <a:pt x="627" y="516"/>
                  </a:lnTo>
                  <a:lnTo>
                    <a:pt x="624" y="522"/>
                  </a:lnTo>
                  <a:lnTo>
                    <a:pt x="603" y="553"/>
                  </a:lnTo>
                  <a:lnTo>
                    <a:pt x="579" y="584"/>
                  </a:lnTo>
                  <a:lnTo>
                    <a:pt x="556" y="615"/>
                  </a:lnTo>
                  <a:lnTo>
                    <a:pt x="531" y="646"/>
                  </a:lnTo>
                  <a:lnTo>
                    <a:pt x="506" y="676"/>
                  </a:lnTo>
                  <a:lnTo>
                    <a:pt x="480" y="704"/>
                  </a:lnTo>
                  <a:lnTo>
                    <a:pt x="454" y="733"/>
                  </a:lnTo>
                  <a:lnTo>
                    <a:pt x="427" y="758"/>
                  </a:lnTo>
                  <a:lnTo>
                    <a:pt x="401" y="783"/>
                  </a:lnTo>
                  <a:lnTo>
                    <a:pt x="374" y="805"/>
                  </a:lnTo>
                  <a:lnTo>
                    <a:pt x="362" y="815"/>
                  </a:lnTo>
                  <a:lnTo>
                    <a:pt x="349" y="825"/>
                  </a:lnTo>
                  <a:lnTo>
                    <a:pt x="336" y="834"/>
                  </a:lnTo>
                  <a:lnTo>
                    <a:pt x="323" y="841"/>
                  </a:lnTo>
                  <a:lnTo>
                    <a:pt x="310" y="848"/>
                  </a:lnTo>
                  <a:lnTo>
                    <a:pt x="298" y="855"/>
                  </a:lnTo>
                  <a:lnTo>
                    <a:pt x="286" y="860"/>
                  </a:lnTo>
                  <a:lnTo>
                    <a:pt x="273" y="865"/>
                  </a:lnTo>
                  <a:lnTo>
                    <a:pt x="262" y="868"/>
                  </a:lnTo>
                  <a:lnTo>
                    <a:pt x="251" y="872"/>
                  </a:lnTo>
                  <a:lnTo>
                    <a:pt x="240" y="873"/>
                  </a:lnTo>
                  <a:lnTo>
                    <a:pt x="228" y="874"/>
                  </a:lnTo>
                  <a:lnTo>
                    <a:pt x="221" y="874"/>
                  </a:lnTo>
                  <a:lnTo>
                    <a:pt x="215" y="873"/>
                  </a:lnTo>
                  <a:lnTo>
                    <a:pt x="209" y="871"/>
                  </a:lnTo>
                  <a:lnTo>
                    <a:pt x="203" y="868"/>
                  </a:lnTo>
                  <a:lnTo>
                    <a:pt x="198" y="865"/>
                  </a:lnTo>
                  <a:lnTo>
                    <a:pt x="193" y="862"/>
                  </a:lnTo>
                  <a:lnTo>
                    <a:pt x="188" y="858"/>
                  </a:lnTo>
                  <a:lnTo>
                    <a:pt x="183" y="853"/>
                  </a:lnTo>
                  <a:lnTo>
                    <a:pt x="178" y="848"/>
                  </a:lnTo>
                  <a:lnTo>
                    <a:pt x="174" y="843"/>
                  </a:lnTo>
                  <a:lnTo>
                    <a:pt x="170" y="836"/>
                  </a:lnTo>
                  <a:lnTo>
                    <a:pt x="167" y="830"/>
                  </a:lnTo>
                  <a:lnTo>
                    <a:pt x="162" y="813"/>
                  </a:lnTo>
                  <a:lnTo>
                    <a:pt x="158" y="796"/>
                  </a:lnTo>
                  <a:lnTo>
                    <a:pt x="155" y="776"/>
                  </a:lnTo>
                  <a:lnTo>
                    <a:pt x="154" y="753"/>
                  </a:lnTo>
                  <a:lnTo>
                    <a:pt x="154" y="729"/>
                  </a:lnTo>
                  <a:lnTo>
                    <a:pt x="155" y="702"/>
                  </a:lnTo>
                  <a:lnTo>
                    <a:pt x="159" y="665"/>
                  </a:lnTo>
                  <a:lnTo>
                    <a:pt x="164" y="628"/>
                  </a:lnTo>
                  <a:lnTo>
                    <a:pt x="170" y="589"/>
                  </a:lnTo>
                  <a:lnTo>
                    <a:pt x="178" y="548"/>
                  </a:lnTo>
                  <a:lnTo>
                    <a:pt x="188" y="507"/>
                  </a:lnTo>
                  <a:lnTo>
                    <a:pt x="197" y="465"/>
                  </a:lnTo>
                  <a:lnTo>
                    <a:pt x="208" y="423"/>
                  </a:lnTo>
                  <a:lnTo>
                    <a:pt x="220" y="382"/>
                  </a:lnTo>
                  <a:lnTo>
                    <a:pt x="234" y="341"/>
                  </a:lnTo>
                  <a:lnTo>
                    <a:pt x="247" y="301"/>
                  </a:lnTo>
                  <a:lnTo>
                    <a:pt x="261" y="261"/>
                  </a:lnTo>
                  <a:lnTo>
                    <a:pt x="275" y="223"/>
                  </a:lnTo>
                  <a:lnTo>
                    <a:pt x="291" y="188"/>
                  </a:lnTo>
                  <a:lnTo>
                    <a:pt x="306" y="154"/>
                  </a:lnTo>
                  <a:lnTo>
                    <a:pt x="322" y="122"/>
                  </a:lnTo>
                  <a:lnTo>
                    <a:pt x="338" y="94"/>
                  </a:lnTo>
                  <a:lnTo>
                    <a:pt x="345" y="81"/>
                  </a:lnTo>
                  <a:lnTo>
                    <a:pt x="351" y="68"/>
                  </a:lnTo>
                  <a:lnTo>
                    <a:pt x="356" y="58"/>
                  </a:lnTo>
                  <a:lnTo>
                    <a:pt x="359" y="48"/>
                  </a:lnTo>
                  <a:lnTo>
                    <a:pt x="360" y="40"/>
                  </a:lnTo>
                  <a:lnTo>
                    <a:pt x="361" y="33"/>
                  </a:lnTo>
                  <a:lnTo>
                    <a:pt x="360" y="25"/>
                  </a:lnTo>
                  <a:lnTo>
                    <a:pt x="357" y="20"/>
                  </a:lnTo>
                  <a:lnTo>
                    <a:pt x="354" y="15"/>
                  </a:lnTo>
                  <a:lnTo>
                    <a:pt x="350" y="11"/>
                  </a:lnTo>
                  <a:lnTo>
                    <a:pt x="344" y="8"/>
                  </a:lnTo>
                  <a:lnTo>
                    <a:pt x="337" y="5"/>
                  </a:lnTo>
                  <a:lnTo>
                    <a:pt x="327" y="3"/>
                  </a:lnTo>
                  <a:lnTo>
                    <a:pt x="318" y="1"/>
                  </a:lnTo>
                  <a:lnTo>
                    <a:pt x="307" y="0"/>
                  </a:lnTo>
                  <a:lnTo>
                    <a:pt x="295" y="0"/>
                  </a:lnTo>
                  <a:lnTo>
                    <a:pt x="291" y="0"/>
                  </a:lnTo>
                  <a:lnTo>
                    <a:pt x="276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40" y="7"/>
                  </a:lnTo>
                  <a:lnTo>
                    <a:pt x="229" y="11"/>
                  </a:lnTo>
                  <a:lnTo>
                    <a:pt x="219" y="15"/>
                  </a:lnTo>
                  <a:lnTo>
                    <a:pt x="211" y="20"/>
                  </a:lnTo>
                  <a:lnTo>
                    <a:pt x="203" y="25"/>
                  </a:lnTo>
                  <a:lnTo>
                    <a:pt x="196" y="32"/>
                  </a:lnTo>
                  <a:lnTo>
                    <a:pt x="190" y="39"/>
                  </a:lnTo>
                  <a:lnTo>
                    <a:pt x="184" y="45"/>
                  </a:lnTo>
                  <a:lnTo>
                    <a:pt x="178" y="52"/>
                  </a:lnTo>
                  <a:lnTo>
                    <a:pt x="169" y="67"/>
                  </a:lnTo>
                  <a:lnTo>
                    <a:pt x="162" y="83"/>
                  </a:lnTo>
                  <a:lnTo>
                    <a:pt x="148" y="113"/>
                  </a:lnTo>
                  <a:lnTo>
                    <a:pt x="135" y="146"/>
                  </a:lnTo>
                  <a:lnTo>
                    <a:pt x="120" y="180"/>
                  </a:lnTo>
                  <a:lnTo>
                    <a:pt x="107" y="215"/>
                  </a:lnTo>
                  <a:lnTo>
                    <a:pt x="94" y="253"/>
                  </a:lnTo>
                  <a:lnTo>
                    <a:pt x="81" y="292"/>
                  </a:lnTo>
                  <a:lnTo>
                    <a:pt x="67" y="332"/>
                  </a:lnTo>
                  <a:lnTo>
                    <a:pt x="56" y="372"/>
                  </a:lnTo>
                  <a:lnTo>
                    <a:pt x="45" y="414"/>
                  </a:lnTo>
                  <a:lnTo>
                    <a:pt x="34" y="458"/>
                  </a:lnTo>
                  <a:lnTo>
                    <a:pt x="24" y="502"/>
                  </a:lnTo>
                  <a:lnTo>
                    <a:pt x="17" y="547"/>
                  </a:lnTo>
                  <a:lnTo>
                    <a:pt x="10" y="593"/>
                  </a:lnTo>
                  <a:lnTo>
                    <a:pt x="5" y="639"/>
                  </a:lnTo>
                  <a:lnTo>
                    <a:pt x="2" y="685"/>
                  </a:lnTo>
                  <a:lnTo>
                    <a:pt x="0" y="732"/>
                  </a:lnTo>
                  <a:lnTo>
                    <a:pt x="0" y="744"/>
                  </a:lnTo>
                  <a:lnTo>
                    <a:pt x="1" y="756"/>
                  </a:lnTo>
                  <a:lnTo>
                    <a:pt x="2" y="768"/>
                  </a:lnTo>
                  <a:lnTo>
                    <a:pt x="3" y="780"/>
                  </a:lnTo>
                  <a:lnTo>
                    <a:pt x="6" y="791"/>
                  </a:lnTo>
                  <a:lnTo>
                    <a:pt x="8" y="802"/>
                  </a:lnTo>
                  <a:lnTo>
                    <a:pt x="12" y="813"/>
                  </a:lnTo>
                  <a:lnTo>
                    <a:pt x="16" y="825"/>
                  </a:lnTo>
                  <a:lnTo>
                    <a:pt x="20" y="835"/>
                  </a:lnTo>
                  <a:lnTo>
                    <a:pt x="25" y="845"/>
                  </a:lnTo>
                  <a:lnTo>
                    <a:pt x="31" y="855"/>
                  </a:lnTo>
                  <a:lnTo>
                    <a:pt x="37" y="864"/>
                  </a:lnTo>
                  <a:lnTo>
                    <a:pt x="44" y="875"/>
                  </a:lnTo>
                  <a:lnTo>
                    <a:pt x="51" y="884"/>
                  </a:lnTo>
                  <a:lnTo>
                    <a:pt x="58" y="893"/>
                  </a:lnTo>
                  <a:lnTo>
                    <a:pt x="66" y="901"/>
                  </a:lnTo>
                  <a:lnTo>
                    <a:pt x="79" y="912"/>
                  </a:lnTo>
                  <a:lnTo>
                    <a:pt x="91" y="923"/>
                  </a:lnTo>
                  <a:lnTo>
                    <a:pt x="103" y="932"/>
                  </a:lnTo>
                  <a:lnTo>
                    <a:pt x="115" y="941"/>
                  </a:lnTo>
                  <a:lnTo>
                    <a:pt x="127" y="948"/>
                  </a:lnTo>
                  <a:lnTo>
                    <a:pt x="141" y="955"/>
                  </a:lnTo>
                  <a:lnTo>
                    <a:pt x="153" y="961"/>
                  </a:lnTo>
                  <a:lnTo>
                    <a:pt x="165" y="966"/>
                  </a:lnTo>
                  <a:lnTo>
                    <a:pt x="177" y="972"/>
                  </a:lnTo>
                  <a:lnTo>
                    <a:pt x="189" y="975"/>
                  </a:lnTo>
                  <a:lnTo>
                    <a:pt x="201" y="979"/>
                  </a:lnTo>
                  <a:lnTo>
                    <a:pt x="211" y="981"/>
                  </a:lnTo>
                  <a:lnTo>
                    <a:pt x="232" y="985"/>
                  </a:lnTo>
                  <a:lnTo>
                    <a:pt x="248" y="986"/>
                  </a:lnTo>
                  <a:lnTo>
                    <a:pt x="259" y="985"/>
                  </a:lnTo>
                  <a:lnTo>
                    <a:pt x="270" y="984"/>
                  </a:lnTo>
                  <a:lnTo>
                    <a:pt x="282" y="982"/>
                  </a:lnTo>
                  <a:lnTo>
                    <a:pt x="294" y="979"/>
                  </a:lnTo>
                  <a:lnTo>
                    <a:pt x="305" y="976"/>
                  </a:lnTo>
                  <a:lnTo>
                    <a:pt x="316" y="972"/>
                  </a:lnTo>
                  <a:lnTo>
                    <a:pt x="327" y="966"/>
                  </a:lnTo>
                  <a:lnTo>
                    <a:pt x="339" y="961"/>
                  </a:lnTo>
                  <a:lnTo>
                    <a:pt x="361" y="949"/>
                  </a:lnTo>
                  <a:lnTo>
                    <a:pt x="384" y="935"/>
                  </a:lnTo>
                  <a:lnTo>
                    <a:pt x="405" y="918"/>
                  </a:lnTo>
                  <a:lnTo>
                    <a:pt x="426" y="901"/>
                  </a:lnTo>
                  <a:lnTo>
                    <a:pt x="448" y="883"/>
                  </a:lnTo>
                  <a:lnTo>
                    <a:pt x="467" y="863"/>
                  </a:lnTo>
                  <a:lnTo>
                    <a:pt x="487" y="844"/>
                  </a:lnTo>
                  <a:lnTo>
                    <a:pt x="504" y="825"/>
                  </a:lnTo>
                  <a:lnTo>
                    <a:pt x="538" y="786"/>
                  </a:lnTo>
                  <a:lnTo>
                    <a:pt x="565" y="751"/>
                  </a:lnTo>
                  <a:lnTo>
                    <a:pt x="576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1" name="Freeform 38"/>
            <p:cNvSpPr>
              <a:spLocks/>
            </p:cNvSpPr>
            <p:nvPr userDrawn="1"/>
          </p:nvSpPr>
          <p:spPr bwMode="auto">
            <a:xfrm>
              <a:off x="6357" y="558"/>
              <a:ext cx="28" cy="94"/>
            </a:xfrm>
            <a:custGeom>
              <a:avLst/>
              <a:gdLst>
                <a:gd name="T0" fmla="*/ 211 w 340"/>
                <a:gd name="T1" fmla="*/ 0 h 1127"/>
                <a:gd name="T2" fmla="*/ 198 w 340"/>
                <a:gd name="T3" fmla="*/ 2 h 1127"/>
                <a:gd name="T4" fmla="*/ 187 w 340"/>
                <a:gd name="T5" fmla="*/ 6 h 1127"/>
                <a:gd name="T6" fmla="*/ 178 w 340"/>
                <a:gd name="T7" fmla="*/ 12 h 1127"/>
                <a:gd name="T8" fmla="*/ 167 w 340"/>
                <a:gd name="T9" fmla="*/ 24 h 1127"/>
                <a:gd name="T10" fmla="*/ 158 w 340"/>
                <a:gd name="T11" fmla="*/ 41 h 1127"/>
                <a:gd name="T12" fmla="*/ 151 w 340"/>
                <a:gd name="T13" fmla="*/ 66 h 1127"/>
                <a:gd name="T14" fmla="*/ 144 w 340"/>
                <a:gd name="T15" fmla="*/ 103 h 1127"/>
                <a:gd name="T16" fmla="*/ 134 w 340"/>
                <a:gd name="T17" fmla="*/ 147 h 1127"/>
                <a:gd name="T18" fmla="*/ 123 w 340"/>
                <a:gd name="T19" fmla="*/ 195 h 1127"/>
                <a:gd name="T20" fmla="*/ 101 w 340"/>
                <a:gd name="T21" fmla="*/ 292 h 1127"/>
                <a:gd name="T22" fmla="*/ 67 w 340"/>
                <a:gd name="T23" fmla="*/ 447 h 1127"/>
                <a:gd name="T24" fmla="*/ 35 w 340"/>
                <a:gd name="T25" fmla="*/ 608 h 1127"/>
                <a:gd name="T26" fmla="*/ 16 w 340"/>
                <a:gd name="T27" fmla="*/ 725 h 1127"/>
                <a:gd name="T28" fmla="*/ 7 w 340"/>
                <a:gd name="T29" fmla="*/ 797 h 1127"/>
                <a:gd name="T30" fmla="*/ 1 w 340"/>
                <a:gd name="T31" fmla="*/ 872 h 1127"/>
                <a:gd name="T32" fmla="*/ 0 w 340"/>
                <a:gd name="T33" fmla="*/ 941 h 1127"/>
                <a:gd name="T34" fmla="*/ 5 w 340"/>
                <a:gd name="T35" fmla="*/ 996 h 1127"/>
                <a:gd name="T36" fmla="*/ 14 w 340"/>
                <a:gd name="T37" fmla="*/ 1039 h 1127"/>
                <a:gd name="T38" fmla="*/ 27 w 340"/>
                <a:gd name="T39" fmla="*/ 1071 h 1127"/>
                <a:gd name="T40" fmla="*/ 43 w 340"/>
                <a:gd name="T41" fmla="*/ 1094 h 1127"/>
                <a:gd name="T42" fmla="*/ 62 w 340"/>
                <a:gd name="T43" fmla="*/ 1111 h 1127"/>
                <a:gd name="T44" fmla="*/ 82 w 340"/>
                <a:gd name="T45" fmla="*/ 1121 h 1127"/>
                <a:gd name="T46" fmla="*/ 102 w 340"/>
                <a:gd name="T47" fmla="*/ 1127 h 1127"/>
                <a:gd name="T48" fmla="*/ 116 w 340"/>
                <a:gd name="T49" fmla="*/ 1127 h 1127"/>
                <a:gd name="T50" fmla="*/ 122 w 340"/>
                <a:gd name="T51" fmla="*/ 1124 h 1127"/>
                <a:gd name="T52" fmla="*/ 129 w 340"/>
                <a:gd name="T53" fmla="*/ 1116 h 1127"/>
                <a:gd name="T54" fmla="*/ 134 w 340"/>
                <a:gd name="T55" fmla="*/ 1099 h 1127"/>
                <a:gd name="T56" fmla="*/ 134 w 340"/>
                <a:gd name="T57" fmla="*/ 1070 h 1127"/>
                <a:gd name="T58" fmla="*/ 137 w 340"/>
                <a:gd name="T59" fmla="*/ 1026 h 1127"/>
                <a:gd name="T60" fmla="*/ 145 w 340"/>
                <a:gd name="T61" fmla="*/ 948 h 1127"/>
                <a:gd name="T62" fmla="*/ 165 w 340"/>
                <a:gd name="T63" fmla="*/ 829 h 1127"/>
                <a:gd name="T64" fmla="*/ 191 w 340"/>
                <a:gd name="T65" fmla="*/ 696 h 1127"/>
                <a:gd name="T66" fmla="*/ 222 w 340"/>
                <a:gd name="T67" fmla="*/ 559 h 1127"/>
                <a:gd name="T68" fmla="*/ 253 w 340"/>
                <a:gd name="T69" fmla="*/ 425 h 1127"/>
                <a:gd name="T70" fmla="*/ 286 w 340"/>
                <a:gd name="T71" fmla="*/ 301 h 1127"/>
                <a:gd name="T72" fmla="*/ 316 w 340"/>
                <a:gd name="T73" fmla="*/ 195 h 1127"/>
                <a:gd name="T74" fmla="*/ 333 w 340"/>
                <a:gd name="T75" fmla="*/ 136 h 1127"/>
                <a:gd name="T76" fmla="*/ 338 w 340"/>
                <a:gd name="T77" fmla="*/ 110 h 1127"/>
                <a:gd name="T78" fmla="*/ 340 w 340"/>
                <a:gd name="T79" fmla="*/ 88 h 1127"/>
                <a:gd name="T80" fmla="*/ 337 w 340"/>
                <a:gd name="T81" fmla="*/ 70 h 1127"/>
                <a:gd name="T82" fmla="*/ 331 w 340"/>
                <a:gd name="T83" fmla="*/ 55 h 1127"/>
                <a:gd name="T84" fmla="*/ 321 w 340"/>
                <a:gd name="T85" fmla="*/ 42 h 1127"/>
                <a:gd name="T86" fmla="*/ 307 w 340"/>
                <a:gd name="T87" fmla="*/ 31 h 1127"/>
                <a:gd name="T88" fmla="*/ 292 w 340"/>
                <a:gd name="T89" fmla="*/ 22 h 1127"/>
                <a:gd name="T90" fmla="*/ 266 w 340"/>
                <a:gd name="T91" fmla="*/ 9 h 1127"/>
                <a:gd name="T92" fmla="*/ 233 w 340"/>
                <a:gd name="T93" fmla="*/ 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1127">
                  <a:moveTo>
                    <a:pt x="218" y="0"/>
                  </a:moveTo>
                  <a:lnTo>
                    <a:pt x="211" y="0"/>
                  </a:lnTo>
                  <a:lnTo>
                    <a:pt x="204" y="1"/>
                  </a:lnTo>
                  <a:lnTo>
                    <a:pt x="198" y="2"/>
                  </a:lnTo>
                  <a:lnTo>
                    <a:pt x="192" y="4"/>
                  </a:lnTo>
                  <a:lnTo>
                    <a:pt x="187" y="6"/>
                  </a:lnTo>
                  <a:lnTo>
                    <a:pt x="182" y="9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67" y="24"/>
                  </a:lnTo>
                  <a:lnTo>
                    <a:pt x="162" y="33"/>
                  </a:lnTo>
                  <a:lnTo>
                    <a:pt x="158" y="41"/>
                  </a:lnTo>
                  <a:lnTo>
                    <a:pt x="154" y="51"/>
                  </a:lnTo>
                  <a:lnTo>
                    <a:pt x="151" y="66"/>
                  </a:lnTo>
                  <a:lnTo>
                    <a:pt x="148" y="84"/>
                  </a:lnTo>
                  <a:lnTo>
                    <a:pt x="144" y="103"/>
                  </a:lnTo>
                  <a:lnTo>
                    <a:pt x="139" y="125"/>
                  </a:lnTo>
                  <a:lnTo>
                    <a:pt x="134" y="147"/>
                  </a:lnTo>
                  <a:lnTo>
                    <a:pt x="129" y="171"/>
                  </a:lnTo>
                  <a:lnTo>
                    <a:pt x="123" y="195"/>
                  </a:lnTo>
                  <a:lnTo>
                    <a:pt x="118" y="222"/>
                  </a:lnTo>
                  <a:lnTo>
                    <a:pt x="101" y="292"/>
                  </a:lnTo>
                  <a:lnTo>
                    <a:pt x="84" y="369"/>
                  </a:lnTo>
                  <a:lnTo>
                    <a:pt x="67" y="447"/>
                  </a:lnTo>
                  <a:lnTo>
                    <a:pt x="50" y="528"/>
                  </a:lnTo>
                  <a:lnTo>
                    <a:pt x="35" y="608"/>
                  </a:lnTo>
                  <a:lnTo>
                    <a:pt x="22" y="687"/>
                  </a:lnTo>
                  <a:lnTo>
                    <a:pt x="16" y="725"/>
                  </a:lnTo>
                  <a:lnTo>
                    <a:pt x="11" y="762"/>
                  </a:lnTo>
                  <a:lnTo>
                    <a:pt x="7" y="797"/>
                  </a:lnTo>
                  <a:lnTo>
                    <a:pt x="3" y="832"/>
                  </a:lnTo>
                  <a:lnTo>
                    <a:pt x="1" y="872"/>
                  </a:lnTo>
                  <a:lnTo>
                    <a:pt x="0" y="909"/>
                  </a:lnTo>
                  <a:lnTo>
                    <a:pt x="0" y="941"/>
                  </a:lnTo>
                  <a:lnTo>
                    <a:pt x="1" y="971"/>
                  </a:lnTo>
                  <a:lnTo>
                    <a:pt x="5" y="996"/>
                  </a:lnTo>
                  <a:lnTo>
                    <a:pt x="9" y="1019"/>
                  </a:lnTo>
                  <a:lnTo>
                    <a:pt x="14" y="1039"/>
                  </a:lnTo>
                  <a:lnTo>
                    <a:pt x="20" y="1057"/>
                  </a:lnTo>
                  <a:lnTo>
                    <a:pt x="27" y="1071"/>
                  </a:lnTo>
                  <a:lnTo>
                    <a:pt x="35" y="1084"/>
                  </a:lnTo>
                  <a:lnTo>
                    <a:pt x="43" y="1094"/>
                  </a:lnTo>
                  <a:lnTo>
                    <a:pt x="52" y="1103"/>
                  </a:lnTo>
                  <a:lnTo>
                    <a:pt x="62" y="1111"/>
                  </a:lnTo>
                  <a:lnTo>
                    <a:pt x="72" y="1117"/>
                  </a:lnTo>
                  <a:lnTo>
                    <a:pt x="82" y="1121"/>
                  </a:lnTo>
                  <a:lnTo>
                    <a:pt x="93" y="1125"/>
                  </a:lnTo>
                  <a:lnTo>
                    <a:pt x="102" y="1127"/>
                  </a:lnTo>
                  <a:lnTo>
                    <a:pt x="112" y="1127"/>
                  </a:lnTo>
                  <a:lnTo>
                    <a:pt x="116" y="1127"/>
                  </a:lnTo>
                  <a:lnTo>
                    <a:pt x="119" y="1125"/>
                  </a:lnTo>
                  <a:lnTo>
                    <a:pt x="122" y="1124"/>
                  </a:lnTo>
                  <a:lnTo>
                    <a:pt x="125" y="1121"/>
                  </a:lnTo>
                  <a:lnTo>
                    <a:pt x="129" y="1116"/>
                  </a:lnTo>
                  <a:lnTo>
                    <a:pt x="132" y="1109"/>
                  </a:lnTo>
                  <a:lnTo>
                    <a:pt x="134" y="1099"/>
                  </a:lnTo>
                  <a:lnTo>
                    <a:pt x="134" y="1089"/>
                  </a:lnTo>
                  <a:lnTo>
                    <a:pt x="134" y="1070"/>
                  </a:lnTo>
                  <a:lnTo>
                    <a:pt x="135" y="1048"/>
                  </a:lnTo>
                  <a:lnTo>
                    <a:pt x="137" y="1026"/>
                  </a:lnTo>
                  <a:lnTo>
                    <a:pt x="139" y="1001"/>
                  </a:lnTo>
                  <a:lnTo>
                    <a:pt x="145" y="948"/>
                  </a:lnTo>
                  <a:lnTo>
                    <a:pt x="154" y="891"/>
                  </a:lnTo>
                  <a:lnTo>
                    <a:pt x="165" y="829"/>
                  </a:lnTo>
                  <a:lnTo>
                    <a:pt x="177" y="764"/>
                  </a:lnTo>
                  <a:lnTo>
                    <a:pt x="191" y="696"/>
                  </a:lnTo>
                  <a:lnTo>
                    <a:pt x="205" y="628"/>
                  </a:lnTo>
                  <a:lnTo>
                    <a:pt x="222" y="559"/>
                  </a:lnTo>
                  <a:lnTo>
                    <a:pt x="237" y="492"/>
                  </a:lnTo>
                  <a:lnTo>
                    <a:pt x="253" y="425"/>
                  </a:lnTo>
                  <a:lnTo>
                    <a:pt x="270" y="361"/>
                  </a:lnTo>
                  <a:lnTo>
                    <a:pt x="286" y="301"/>
                  </a:lnTo>
                  <a:lnTo>
                    <a:pt x="301" y="245"/>
                  </a:lnTo>
                  <a:lnTo>
                    <a:pt x="316" y="195"/>
                  </a:lnTo>
                  <a:lnTo>
                    <a:pt x="329" y="150"/>
                  </a:lnTo>
                  <a:lnTo>
                    <a:pt x="333" y="136"/>
                  </a:lnTo>
                  <a:lnTo>
                    <a:pt x="336" y="123"/>
                  </a:lnTo>
                  <a:lnTo>
                    <a:pt x="338" y="110"/>
                  </a:lnTo>
                  <a:lnTo>
                    <a:pt x="339" y="98"/>
                  </a:lnTo>
                  <a:lnTo>
                    <a:pt x="340" y="88"/>
                  </a:lnTo>
                  <a:lnTo>
                    <a:pt x="339" y="79"/>
                  </a:lnTo>
                  <a:lnTo>
                    <a:pt x="337" y="70"/>
                  </a:lnTo>
                  <a:lnTo>
                    <a:pt x="334" y="62"/>
                  </a:lnTo>
                  <a:lnTo>
                    <a:pt x="331" y="55"/>
                  </a:lnTo>
                  <a:lnTo>
                    <a:pt x="326" y="48"/>
                  </a:lnTo>
                  <a:lnTo>
                    <a:pt x="321" y="42"/>
                  </a:lnTo>
                  <a:lnTo>
                    <a:pt x="315" y="37"/>
                  </a:lnTo>
                  <a:lnTo>
                    <a:pt x="307" y="31"/>
                  </a:lnTo>
                  <a:lnTo>
                    <a:pt x="300" y="27"/>
                  </a:lnTo>
                  <a:lnTo>
                    <a:pt x="292" y="22"/>
                  </a:lnTo>
                  <a:lnTo>
                    <a:pt x="283" y="17"/>
                  </a:lnTo>
                  <a:lnTo>
                    <a:pt x="266" y="9"/>
                  </a:lnTo>
                  <a:lnTo>
                    <a:pt x="248" y="4"/>
                  </a:lnTo>
                  <a:lnTo>
                    <a:pt x="233" y="1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2" name="Freeform 39"/>
            <p:cNvSpPr>
              <a:spLocks/>
            </p:cNvSpPr>
            <p:nvPr userDrawn="1"/>
          </p:nvSpPr>
          <p:spPr bwMode="auto">
            <a:xfrm>
              <a:off x="7003" y="607"/>
              <a:ext cx="58" cy="42"/>
            </a:xfrm>
            <a:custGeom>
              <a:avLst/>
              <a:gdLst>
                <a:gd name="T0" fmla="*/ 50 w 695"/>
                <a:gd name="T1" fmla="*/ 38 h 503"/>
                <a:gd name="T2" fmla="*/ 37 w 695"/>
                <a:gd name="T3" fmla="*/ 44 h 503"/>
                <a:gd name="T4" fmla="*/ 31 w 695"/>
                <a:gd name="T5" fmla="*/ 54 h 503"/>
                <a:gd name="T6" fmla="*/ 30 w 695"/>
                <a:gd name="T7" fmla="*/ 70 h 503"/>
                <a:gd name="T8" fmla="*/ 37 w 695"/>
                <a:gd name="T9" fmla="*/ 108 h 503"/>
                <a:gd name="T10" fmla="*/ 39 w 695"/>
                <a:gd name="T11" fmla="*/ 159 h 503"/>
                <a:gd name="T12" fmla="*/ 35 w 695"/>
                <a:gd name="T13" fmla="*/ 214 h 503"/>
                <a:gd name="T14" fmla="*/ 17 w 695"/>
                <a:gd name="T15" fmla="*/ 323 h 503"/>
                <a:gd name="T16" fmla="*/ 4 w 695"/>
                <a:gd name="T17" fmla="*/ 384 h 503"/>
                <a:gd name="T18" fmla="*/ 0 w 695"/>
                <a:gd name="T19" fmla="*/ 414 h 503"/>
                <a:gd name="T20" fmla="*/ 6 w 695"/>
                <a:gd name="T21" fmla="*/ 438 h 503"/>
                <a:gd name="T22" fmla="*/ 17 w 695"/>
                <a:gd name="T23" fmla="*/ 455 h 503"/>
                <a:gd name="T24" fmla="*/ 32 w 695"/>
                <a:gd name="T25" fmla="*/ 470 h 503"/>
                <a:gd name="T26" fmla="*/ 74 w 695"/>
                <a:gd name="T27" fmla="*/ 494 h 503"/>
                <a:gd name="T28" fmla="*/ 114 w 695"/>
                <a:gd name="T29" fmla="*/ 503 h 503"/>
                <a:gd name="T30" fmla="*/ 134 w 695"/>
                <a:gd name="T31" fmla="*/ 500 h 503"/>
                <a:gd name="T32" fmla="*/ 152 w 695"/>
                <a:gd name="T33" fmla="*/ 486 h 503"/>
                <a:gd name="T34" fmla="*/ 171 w 695"/>
                <a:gd name="T35" fmla="*/ 441 h 503"/>
                <a:gd name="T36" fmla="*/ 212 w 695"/>
                <a:gd name="T37" fmla="*/ 349 h 503"/>
                <a:gd name="T38" fmla="*/ 241 w 695"/>
                <a:gd name="T39" fmla="*/ 301 h 503"/>
                <a:gd name="T40" fmla="*/ 278 w 695"/>
                <a:gd name="T41" fmla="*/ 253 h 503"/>
                <a:gd name="T42" fmla="*/ 322 w 695"/>
                <a:gd name="T43" fmla="*/ 208 h 503"/>
                <a:gd name="T44" fmla="*/ 374 w 695"/>
                <a:gd name="T45" fmla="*/ 167 h 503"/>
                <a:gd name="T46" fmla="*/ 435 w 695"/>
                <a:gd name="T47" fmla="*/ 131 h 503"/>
                <a:gd name="T48" fmla="*/ 505 w 695"/>
                <a:gd name="T49" fmla="*/ 102 h 503"/>
                <a:gd name="T50" fmla="*/ 585 w 695"/>
                <a:gd name="T51" fmla="*/ 82 h 503"/>
                <a:gd name="T52" fmla="*/ 677 w 695"/>
                <a:gd name="T53" fmla="*/ 72 h 503"/>
                <a:gd name="T54" fmla="*/ 686 w 695"/>
                <a:gd name="T55" fmla="*/ 69 h 503"/>
                <a:gd name="T56" fmla="*/ 692 w 695"/>
                <a:gd name="T57" fmla="*/ 62 h 503"/>
                <a:gd name="T58" fmla="*/ 695 w 695"/>
                <a:gd name="T59" fmla="*/ 51 h 503"/>
                <a:gd name="T60" fmla="*/ 690 w 695"/>
                <a:gd name="T61" fmla="*/ 34 h 503"/>
                <a:gd name="T62" fmla="*/ 674 w 695"/>
                <a:gd name="T63" fmla="*/ 18 h 503"/>
                <a:gd name="T64" fmla="*/ 648 w 695"/>
                <a:gd name="T65" fmla="*/ 8 h 503"/>
                <a:gd name="T66" fmla="*/ 604 w 695"/>
                <a:gd name="T67" fmla="*/ 1 h 503"/>
                <a:gd name="T68" fmla="*/ 536 w 695"/>
                <a:gd name="T69" fmla="*/ 2 h 503"/>
                <a:gd name="T70" fmla="*/ 469 w 695"/>
                <a:gd name="T71" fmla="*/ 13 h 503"/>
                <a:gd name="T72" fmla="*/ 397 w 695"/>
                <a:gd name="T73" fmla="*/ 33 h 503"/>
                <a:gd name="T74" fmla="*/ 328 w 695"/>
                <a:gd name="T75" fmla="*/ 60 h 503"/>
                <a:gd name="T76" fmla="*/ 262 w 695"/>
                <a:gd name="T77" fmla="*/ 94 h 503"/>
                <a:gd name="T78" fmla="*/ 214 w 695"/>
                <a:gd name="T79" fmla="*/ 124 h 503"/>
                <a:gd name="T80" fmla="*/ 200 w 695"/>
                <a:gd name="T81" fmla="*/ 101 h 503"/>
                <a:gd name="T82" fmla="*/ 160 w 695"/>
                <a:gd name="T83" fmla="*/ 66 h 503"/>
                <a:gd name="T84" fmla="*/ 124 w 695"/>
                <a:gd name="T85" fmla="*/ 46 h 503"/>
                <a:gd name="T86" fmla="*/ 96 w 695"/>
                <a:gd name="T87" fmla="*/ 38 h 503"/>
                <a:gd name="T88" fmla="*/ 71 w 695"/>
                <a:gd name="T89" fmla="*/ 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5" h="503">
                  <a:moveTo>
                    <a:pt x="71" y="35"/>
                  </a:moveTo>
                  <a:lnTo>
                    <a:pt x="61" y="36"/>
                  </a:lnTo>
                  <a:lnTo>
                    <a:pt x="50" y="38"/>
                  </a:lnTo>
                  <a:lnTo>
                    <a:pt x="45" y="39"/>
                  </a:lnTo>
                  <a:lnTo>
                    <a:pt x="41" y="42"/>
                  </a:lnTo>
                  <a:lnTo>
                    <a:pt x="37" y="44"/>
                  </a:lnTo>
                  <a:lnTo>
                    <a:pt x="34" y="48"/>
                  </a:lnTo>
                  <a:lnTo>
                    <a:pt x="32" y="51"/>
                  </a:lnTo>
                  <a:lnTo>
                    <a:pt x="31" y="54"/>
                  </a:lnTo>
                  <a:lnTo>
                    <a:pt x="30" y="58"/>
                  </a:lnTo>
                  <a:lnTo>
                    <a:pt x="29" y="61"/>
                  </a:lnTo>
                  <a:lnTo>
                    <a:pt x="30" y="70"/>
                  </a:lnTo>
                  <a:lnTo>
                    <a:pt x="32" y="81"/>
                  </a:lnTo>
                  <a:lnTo>
                    <a:pt x="35" y="94"/>
                  </a:lnTo>
                  <a:lnTo>
                    <a:pt x="37" y="108"/>
                  </a:lnTo>
                  <a:lnTo>
                    <a:pt x="39" y="125"/>
                  </a:lnTo>
                  <a:lnTo>
                    <a:pt x="39" y="141"/>
                  </a:lnTo>
                  <a:lnTo>
                    <a:pt x="39" y="159"/>
                  </a:lnTo>
                  <a:lnTo>
                    <a:pt x="38" y="177"/>
                  </a:lnTo>
                  <a:lnTo>
                    <a:pt x="37" y="195"/>
                  </a:lnTo>
                  <a:lnTo>
                    <a:pt x="35" y="214"/>
                  </a:lnTo>
                  <a:lnTo>
                    <a:pt x="29" y="252"/>
                  </a:lnTo>
                  <a:lnTo>
                    <a:pt x="23" y="288"/>
                  </a:lnTo>
                  <a:lnTo>
                    <a:pt x="17" y="323"/>
                  </a:lnTo>
                  <a:lnTo>
                    <a:pt x="10" y="353"/>
                  </a:lnTo>
                  <a:lnTo>
                    <a:pt x="7" y="370"/>
                  </a:lnTo>
                  <a:lnTo>
                    <a:pt x="4" y="384"/>
                  </a:lnTo>
                  <a:lnTo>
                    <a:pt x="1" y="395"/>
                  </a:lnTo>
                  <a:lnTo>
                    <a:pt x="0" y="405"/>
                  </a:lnTo>
                  <a:lnTo>
                    <a:pt x="0" y="414"/>
                  </a:lnTo>
                  <a:lnTo>
                    <a:pt x="1" y="424"/>
                  </a:lnTo>
                  <a:lnTo>
                    <a:pt x="4" y="431"/>
                  </a:lnTo>
                  <a:lnTo>
                    <a:pt x="6" y="438"/>
                  </a:lnTo>
                  <a:lnTo>
                    <a:pt x="9" y="444"/>
                  </a:lnTo>
                  <a:lnTo>
                    <a:pt x="13" y="450"/>
                  </a:lnTo>
                  <a:lnTo>
                    <a:pt x="17" y="455"/>
                  </a:lnTo>
                  <a:lnTo>
                    <a:pt x="22" y="460"/>
                  </a:lnTo>
                  <a:lnTo>
                    <a:pt x="27" y="464"/>
                  </a:lnTo>
                  <a:lnTo>
                    <a:pt x="32" y="470"/>
                  </a:lnTo>
                  <a:lnTo>
                    <a:pt x="45" y="478"/>
                  </a:lnTo>
                  <a:lnTo>
                    <a:pt x="60" y="486"/>
                  </a:lnTo>
                  <a:lnTo>
                    <a:pt x="74" y="494"/>
                  </a:lnTo>
                  <a:lnTo>
                    <a:pt x="87" y="499"/>
                  </a:lnTo>
                  <a:lnTo>
                    <a:pt x="101" y="502"/>
                  </a:lnTo>
                  <a:lnTo>
                    <a:pt x="114" y="503"/>
                  </a:lnTo>
                  <a:lnTo>
                    <a:pt x="121" y="503"/>
                  </a:lnTo>
                  <a:lnTo>
                    <a:pt x="127" y="502"/>
                  </a:lnTo>
                  <a:lnTo>
                    <a:pt x="134" y="500"/>
                  </a:lnTo>
                  <a:lnTo>
                    <a:pt x="140" y="496"/>
                  </a:lnTo>
                  <a:lnTo>
                    <a:pt x="146" y="492"/>
                  </a:lnTo>
                  <a:lnTo>
                    <a:pt x="152" y="486"/>
                  </a:lnTo>
                  <a:lnTo>
                    <a:pt x="158" y="478"/>
                  </a:lnTo>
                  <a:lnTo>
                    <a:pt x="161" y="469"/>
                  </a:lnTo>
                  <a:lnTo>
                    <a:pt x="171" y="441"/>
                  </a:lnTo>
                  <a:lnTo>
                    <a:pt x="182" y="411"/>
                  </a:lnTo>
                  <a:lnTo>
                    <a:pt x="195" y="381"/>
                  </a:lnTo>
                  <a:lnTo>
                    <a:pt x="212" y="349"/>
                  </a:lnTo>
                  <a:lnTo>
                    <a:pt x="221" y="333"/>
                  </a:lnTo>
                  <a:lnTo>
                    <a:pt x="231" y="316"/>
                  </a:lnTo>
                  <a:lnTo>
                    <a:pt x="241" y="301"/>
                  </a:lnTo>
                  <a:lnTo>
                    <a:pt x="253" y="285"/>
                  </a:lnTo>
                  <a:lnTo>
                    <a:pt x="265" y="270"/>
                  </a:lnTo>
                  <a:lnTo>
                    <a:pt x="278" y="253"/>
                  </a:lnTo>
                  <a:lnTo>
                    <a:pt x="292" y="238"/>
                  </a:lnTo>
                  <a:lnTo>
                    <a:pt x="306" y="223"/>
                  </a:lnTo>
                  <a:lnTo>
                    <a:pt x="322" y="208"/>
                  </a:lnTo>
                  <a:lnTo>
                    <a:pt x="338" y="194"/>
                  </a:lnTo>
                  <a:lnTo>
                    <a:pt x="355" y="181"/>
                  </a:lnTo>
                  <a:lnTo>
                    <a:pt x="374" y="167"/>
                  </a:lnTo>
                  <a:lnTo>
                    <a:pt x="393" y="154"/>
                  </a:lnTo>
                  <a:lnTo>
                    <a:pt x="414" y="142"/>
                  </a:lnTo>
                  <a:lnTo>
                    <a:pt x="435" y="131"/>
                  </a:lnTo>
                  <a:lnTo>
                    <a:pt x="457" y="120"/>
                  </a:lnTo>
                  <a:lnTo>
                    <a:pt x="480" y="111"/>
                  </a:lnTo>
                  <a:lnTo>
                    <a:pt x="505" y="102"/>
                  </a:lnTo>
                  <a:lnTo>
                    <a:pt x="531" y="94"/>
                  </a:lnTo>
                  <a:lnTo>
                    <a:pt x="557" y="88"/>
                  </a:lnTo>
                  <a:lnTo>
                    <a:pt x="585" y="82"/>
                  </a:lnTo>
                  <a:lnTo>
                    <a:pt x="614" y="78"/>
                  </a:lnTo>
                  <a:lnTo>
                    <a:pt x="645" y="75"/>
                  </a:lnTo>
                  <a:lnTo>
                    <a:pt x="677" y="72"/>
                  </a:lnTo>
                  <a:lnTo>
                    <a:pt x="680" y="72"/>
                  </a:lnTo>
                  <a:lnTo>
                    <a:pt x="683" y="70"/>
                  </a:lnTo>
                  <a:lnTo>
                    <a:pt x="686" y="69"/>
                  </a:lnTo>
                  <a:lnTo>
                    <a:pt x="688" y="67"/>
                  </a:lnTo>
                  <a:lnTo>
                    <a:pt x="691" y="65"/>
                  </a:lnTo>
                  <a:lnTo>
                    <a:pt x="692" y="62"/>
                  </a:lnTo>
                  <a:lnTo>
                    <a:pt x="694" y="59"/>
                  </a:lnTo>
                  <a:lnTo>
                    <a:pt x="694" y="56"/>
                  </a:lnTo>
                  <a:lnTo>
                    <a:pt x="695" y="51"/>
                  </a:lnTo>
                  <a:lnTo>
                    <a:pt x="694" y="45"/>
                  </a:lnTo>
                  <a:lnTo>
                    <a:pt x="693" y="40"/>
                  </a:lnTo>
                  <a:lnTo>
                    <a:pt x="690" y="34"/>
                  </a:lnTo>
                  <a:lnTo>
                    <a:pt x="686" y="29"/>
                  </a:lnTo>
                  <a:lnTo>
                    <a:pt x="681" y="24"/>
                  </a:lnTo>
                  <a:lnTo>
                    <a:pt x="674" y="18"/>
                  </a:lnTo>
                  <a:lnTo>
                    <a:pt x="667" y="14"/>
                  </a:lnTo>
                  <a:lnTo>
                    <a:pt x="657" y="11"/>
                  </a:lnTo>
                  <a:lnTo>
                    <a:pt x="648" y="8"/>
                  </a:lnTo>
                  <a:lnTo>
                    <a:pt x="638" y="6"/>
                  </a:lnTo>
                  <a:lnTo>
                    <a:pt x="628" y="4"/>
                  </a:lnTo>
                  <a:lnTo>
                    <a:pt x="604" y="1"/>
                  </a:lnTo>
                  <a:lnTo>
                    <a:pt x="579" y="0"/>
                  </a:lnTo>
                  <a:lnTo>
                    <a:pt x="558" y="0"/>
                  </a:lnTo>
                  <a:lnTo>
                    <a:pt x="536" y="2"/>
                  </a:lnTo>
                  <a:lnTo>
                    <a:pt x="515" y="5"/>
                  </a:lnTo>
                  <a:lnTo>
                    <a:pt x="491" y="8"/>
                  </a:lnTo>
                  <a:lnTo>
                    <a:pt x="469" y="13"/>
                  </a:lnTo>
                  <a:lnTo>
                    <a:pt x="445" y="19"/>
                  </a:lnTo>
                  <a:lnTo>
                    <a:pt x="422" y="26"/>
                  </a:lnTo>
                  <a:lnTo>
                    <a:pt x="397" y="33"/>
                  </a:lnTo>
                  <a:lnTo>
                    <a:pt x="374" y="41"/>
                  </a:lnTo>
                  <a:lnTo>
                    <a:pt x="350" y="50"/>
                  </a:lnTo>
                  <a:lnTo>
                    <a:pt x="328" y="60"/>
                  </a:lnTo>
                  <a:lnTo>
                    <a:pt x="305" y="70"/>
                  </a:lnTo>
                  <a:lnTo>
                    <a:pt x="283" y="82"/>
                  </a:lnTo>
                  <a:lnTo>
                    <a:pt x="262" y="94"/>
                  </a:lnTo>
                  <a:lnTo>
                    <a:pt x="240" y="106"/>
                  </a:lnTo>
                  <a:lnTo>
                    <a:pt x="221" y="119"/>
                  </a:lnTo>
                  <a:lnTo>
                    <a:pt x="214" y="124"/>
                  </a:lnTo>
                  <a:lnTo>
                    <a:pt x="212" y="116"/>
                  </a:lnTo>
                  <a:lnTo>
                    <a:pt x="209" y="110"/>
                  </a:lnTo>
                  <a:lnTo>
                    <a:pt x="200" y="101"/>
                  </a:lnTo>
                  <a:lnTo>
                    <a:pt x="190" y="91"/>
                  </a:lnTo>
                  <a:lnTo>
                    <a:pt x="176" y="79"/>
                  </a:lnTo>
                  <a:lnTo>
                    <a:pt x="160" y="66"/>
                  </a:lnTo>
                  <a:lnTo>
                    <a:pt x="142" y="55"/>
                  </a:lnTo>
                  <a:lnTo>
                    <a:pt x="133" y="50"/>
                  </a:lnTo>
                  <a:lnTo>
                    <a:pt x="124" y="46"/>
                  </a:lnTo>
                  <a:lnTo>
                    <a:pt x="114" y="42"/>
                  </a:lnTo>
                  <a:lnTo>
                    <a:pt x="104" y="40"/>
                  </a:lnTo>
                  <a:lnTo>
                    <a:pt x="96" y="38"/>
                  </a:lnTo>
                  <a:lnTo>
                    <a:pt x="87" y="36"/>
                  </a:lnTo>
                  <a:lnTo>
                    <a:pt x="79" y="36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3" name="Freeform 40"/>
            <p:cNvSpPr>
              <a:spLocks/>
            </p:cNvSpPr>
            <p:nvPr userDrawn="1"/>
          </p:nvSpPr>
          <p:spPr bwMode="auto">
            <a:xfrm>
              <a:off x="6388" y="599"/>
              <a:ext cx="74" cy="49"/>
            </a:xfrm>
            <a:custGeom>
              <a:avLst/>
              <a:gdLst>
                <a:gd name="T0" fmla="*/ 144 w 883"/>
                <a:gd name="T1" fmla="*/ 3 h 595"/>
                <a:gd name="T2" fmla="*/ 125 w 883"/>
                <a:gd name="T3" fmla="*/ 13 h 595"/>
                <a:gd name="T4" fmla="*/ 100 w 883"/>
                <a:gd name="T5" fmla="*/ 49 h 595"/>
                <a:gd name="T6" fmla="*/ 55 w 883"/>
                <a:gd name="T7" fmla="*/ 183 h 595"/>
                <a:gd name="T8" fmla="*/ 10 w 883"/>
                <a:gd name="T9" fmla="*/ 382 h 595"/>
                <a:gd name="T10" fmla="*/ 0 w 883"/>
                <a:gd name="T11" fmla="*/ 465 h 595"/>
                <a:gd name="T12" fmla="*/ 7 w 883"/>
                <a:gd name="T13" fmla="*/ 503 h 595"/>
                <a:gd name="T14" fmla="*/ 25 w 883"/>
                <a:gd name="T15" fmla="*/ 532 h 595"/>
                <a:gd name="T16" fmla="*/ 77 w 883"/>
                <a:gd name="T17" fmla="*/ 571 h 595"/>
                <a:gd name="T18" fmla="*/ 122 w 883"/>
                <a:gd name="T19" fmla="*/ 590 h 595"/>
                <a:gd name="T20" fmla="*/ 164 w 883"/>
                <a:gd name="T21" fmla="*/ 595 h 595"/>
                <a:gd name="T22" fmla="*/ 201 w 883"/>
                <a:gd name="T23" fmla="*/ 585 h 595"/>
                <a:gd name="T24" fmla="*/ 234 w 883"/>
                <a:gd name="T25" fmla="*/ 555 h 595"/>
                <a:gd name="T26" fmla="*/ 295 w 883"/>
                <a:gd name="T27" fmla="*/ 487 h 595"/>
                <a:gd name="T28" fmla="*/ 404 w 883"/>
                <a:gd name="T29" fmla="*/ 369 h 595"/>
                <a:gd name="T30" fmla="*/ 491 w 883"/>
                <a:gd name="T31" fmla="*/ 296 h 595"/>
                <a:gd name="T32" fmla="*/ 514 w 883"/>
                <a:gd name="T33" fmla="*/ 299 h 595"/>
                <a:gd name="T34" fmla="*/ 534 w 883"/>
                <a:gd name="T35" fmla="*/ 336 h 595"/>
                <a:gd name="T36" fmla="*/ 568 w 883"/>
                <a:gd name="T37" fmla="*/ 405 h 595"/>
                <a:gd name="T38" fmla="*/ 605 w 883"/>
                <a:gd name="T39" fmla="*/ 459 h 595"/>
                <a:gd name="T40" fmla="*/ 644 w 883"/>
                <a:gd name="T41" fmla="*/ 500 h 595"/>
                <a:gd name="T42" fmla="*/ 693 w 883"/>
                <a:gd name="T43" fmla="*/ 535 h 595"/>
                <a:gd name="T44" fmla="*/ 767 w 883"/>
                <a:gd name="T45" fmla="*/ 561 h 595"/>
                <a:gd name="T46" fmla="*/ 828 w 883"/>
                <a:gd name="T47" fmla="*/ 565 h 595"/>
                <a:gd name="T48" fmla="*/ 868 w 883"/>
                <a:gd name="T49" fmla="*/ 555 h 595"/>
                <a:gd name="T50" fmla="*/ 883 w 883"/>
                <a:gd name="T51" fmla="*/ 533 h 595"/>
                <a:gd name="T52" fmla="*/ 880 w 883"/>
                <a:gd name="T53" fmla="*/ 518 h 595"/>
                <a:gd name="T54" fmla="*/ 868 w 883"/>
                <a:gd name="T55" fmla="*/ 512 h 595"/>
                <a:gd name="T56" fmla="*/ 840 w 883"/>
                <a:gd name="T57" fmla="*/ 510 h 595"/>
                <a:gd name="T58" fmla="*/ 808 w 883"/>
                <a:gd name="T59" fmla="*/ 501 h 595"/>
                <a:gd name="T60" fmla="*/ 781 w 883"/>
                <a:gd name="T61" fmla="*/ 483 h 595"/>
                <a:gd name="T62" fmla="*/ 751 w 883"/>
                <a:gd name="T63" fmla="*/ 440 h 595"/>
                <a:gd name="T64" fmla="*/ 722 w 883"/>
                <a:gd name="T65" fmla="*/ 358 h 595"/>
                <a:gd name="T66" fmla="*/ 694 w 883"/>
                <a:gd name="T67" fmla="*/ 231 h 595"/>
                <a:gd name="T68" fmla="*/ 679 w 883"/>
                <a:gd name="T69" fmla="*/ 197 h 595"/>
                <a:gd name="T70" fmla="*/ 655 w 883"/>
                <a:gd name="T71" fmla="*/ 168 h 595"/>
                <a:gd name="T72" fmla="*/ 622 w 883"/>
                <a:gd name="T73" fmla="*/ 145 h 595"/>
                <a:gd name="T74" fmla="*/ 580 w 883"/>
                <a:gd name="T75" fmla="*/ 127 h 595"/>
                <a:gd name="T76" fmla="*/ 537 w 883"/>
                <a:gd name="T77" fmla="*/ 122 h 595"/>
                <a:gd name="T78" fmla="*/ 494 w 883"/>
                <a:gd name="T79" fmla="*/ 140 h 595"/>
                <a:gd name="T80" fmla="*/ 409 w 883"/>
                <a:gd name="T81" fmla="*/ 209 h 595"/>
                <a:gd name="T82" fmla="*/ 308 w 883"/>
                <a:gd name="T83" fmla="*/ 309 h 595"/>
                <a:gd name="T84" fmla="*/ 207 w 883"/>
                <a:gd name="T85" fmla="*/ 410 h 595"/>
                <a:gd name="T86" fmla="*/ 179 w 883"/>
                <a:gd name="T87" fmla="*/ 427 h 595"/>
                <a:gd name="T88" fmla="*/ 201 w 883"/>
                <a:gd name="T89" fmla="*/ 322 h 595"/>
                <a:gd name="T90" fmla="*/ 255 w 883"/>
                <a:gd name="T91" fmla="*/ 149 h 595"/>
                <a:gd name="T92" fmla="*/ 277 w 883"/>
                <a:gd name="T93" fmla="*/ 89 h 595"/>
                <a:gd name="T94" fmla="*/ 276 w 883"/>
                <a:gd name="T95" fmla="*/ 67 h 595"/>
                <a:gd name="T96" fmla="*/ 261 w 883"/>
                <a:gd name="T97" fmla="*/ 42 h 595"/>
                <a:gd name="T98" fmla="*/ 226 w 883"/>
                <a:gd name="T99" fmla="*/ 18 h 595"/>
                <a:gd name="T100" fmla="*/ 174 w 883"/>
                <a:gd name="T101" fmla="*/ 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3" h="595">
                  <a:moveTo>
                    <a:pt x="162" y="0"/>
                  </a:moveTo>
                  <a:lnTo>
                    <a:pt x="156" y="0"/>
                  </a:lnTo>
                  <a:lnTo>
                    <a:pt x="150" y="1"/>
                  </a:lnTo>
                  <a:lnTo>
                    <a:pt x="144" y="3"/>
                  </a:lnTo>
                  <a:lnTo>
                    <a:pt x="139" y="4"/>
                  </a:lnTo>
                  <a:lnTo>
                    <a:pt x="134" y="7"/>
                  </a:lnTo>
                  <a:lnTo>
                    <a:pt x="129" y="10"/>
                  </a:lnTo>
                  <a:lnTo>
                    <a:pt x="125" y="13"/>
                  </a:lnTo>
                  <a:lnTo>
                    <a:pt x="121" y="17"/>
                  </a:lnTo>
                  <a:lnTo>
                    <a:pt x="113" y="26"/>
                  </a:lnTo>
                  <a:lnTo>
                    <a:pt x="106" y="37"/>
                  </a:lnTo>
                  <a:lnTo>
                    <a:pt x="100" y="49"/>
                  </a:lnTo>
                  <a:lnTo>
                    <a:pt x="94" y="63"/>
                  </a:lnTo>
                  <a:lnTo>
                    <a:pt x="82" y="97"/>
                  </a:lnTo>
                  <a:lnTo>
                    <a:pt x="68" y="137"/>
                  </a:lnTo>
                  <a:lnTo>
                    <a:pt x="55" y="183"/>
                  </a:lnTo>
                  <a:lnTo>
                    <a:pt x="43" y="232"/>
                  </a:lnTo>
                  <a:lnTo>
                    <a:pt x="31" y="282"/>
                  </a:lnTo>
                  <a:lnTo>
                    <a:pt x="19" y="333"/>
                  </a:lnTo>
                  <a:lnTo>
                    <a:pt x="10" y="382"/>
                  </a:lnTo>
                  <a:lnTo>
                    <a:pt x="3" y="429"/>
                  </a:lnTo>
                  <a:lnTo>
                    <a:pt x="1" y="442"/>
                  </a:lnTo>
                  <a:lnTo>
                    <a:pt x="0" y="454"/>
                  </a:lnTo>
                  <a:lnTo>
                    <a:pt x="0" y="465"/>
                  </a:lnTo>
                  <a:lnTo>
                    <a:pt x="1" y="477"/>
                  </a:lnTo>
                  <a:lnTo>
                    <a:pt x="2" y="486"/>
                  </a:lnTo>
                  <a:lnTo>
                    <a:pt x="4" y="495"/>
                  </a:lnTo>
                  <a:lnTo>
                    <a:pt x="7" y="503"/>
                  </a:lnTo>
                  <a:lnTo>
                    <a:pt x="10" y="511"/>
                  </a:lnTo>
                  <a:lnTo>
                    <a:pt x="14" y="518"/>
                  </a:lnTo>
                  <a:lnTo>
                    <a:pt x="19" y="526"/>
                  </a:lnTo>
                  <a:lnTo>
                    <a:pt x="25" y="532"/>
                  </a:lnTo>
                  <a:lnTo>
                    <a:pt x="32" y="539"/>
                  </a:lnTo>
                  <a:lnTo>
                    <a:pt x="47" y="551"/>
                  </a:lnTo>
                  <a:lnTo>
                    <a:pt x="65" y="564"/>
                  </a:lnTo>
                  <a:lnTo>
                    <a:pt x="77" y="571"/>
                  </a:lnTo>
                  <a:lnTo>
                    <a:pt x="89" y="577"/>
                  </a:lnTo>
                  <a:lnTo>
                    <a:pt x="100" y="582"/>
                  </a:lnTo>
                  <a:lnTo>
                    <a:pt x="111" y="587"/>
                  </a:lnTo>
                  <a:lnTo>
                    <a:pt x="122" y="590"/>
                  </a:lnTo>
                  <a:lnTo>
                    <a:pt x="133" y="592"/>
                  </a:lnTo>
                  <a:lnTo>
                    <a:pt x="144" y="594"/>
                  </a:lnTo>
                  <a:lnTo>
                    <a:pt x="154" y="595"/>
                  </a:lnTo>
                  <a:lnTo>
                    <a:pt x="164" y="595"/>
                  </a:lnTo>
                  <a:lnTo>
                    <a:pt x="174" y="593"/>
                  </a:lnTo>
                  <a:lnTo>
                    <a:pt x="184" y="591"/>
                  </a:lnTo>
                  <a:lnTo>
                    <a:pt x="192" y="589"/>
                  </a:lnTo>
                  <a:lnTo>
                    <a:pt x="201" y="585"/>
                  </a:lnTo>
                  <a:lnTo>
                    <a:pt x="208" y="580"/>
                  </a:lnTo>
                  <a:lnTo>
                    <a:pt x="216" y="575"/>
                  </a:lnTo>
                  <a:lnTo>
                    <a:pt x="222" y="567"/>
                  </a:lnTo>
                  <a:lnTo>
                    <a:pt x="234" y="555"/>
                  </a:lnTo>
                  <a:lnTo>
                    <a:pt x="245" y="542"/>
                  </a:lnTo>
                  <a:lnTo>
                    <a:pt x="257" y="530"/>
                  </a:lnTo>
                  <a:lnTo>
                    <a:pt x="268" y="516"/>
                  </a:lnTo>
                  <a:lnTo>
                    <a:pt x="295" y="487"/>
                  </a:lnTo>
                  <a:lnTo>
                    <a:pt x="321" y="456"/>
                  </a:lnTo>
                  <a:lnTo>
                    <a:pt x="349" y="427"/>
                  </a:lnTo>
                  <a:lnTo>
                    <a:pt x="376" y="397"/>
                  </a:lnTo>
                  <a:lnTo>
                    <a:pt x="404" y="369"/>
                  </a:lnTo>
                  <a:lnTo>
                    <a:pt x="431" y="343"/>
                  </a:lnTo>
                  <a:lnTo>
                    <a:pt x="458" y="320"/>
                  </a:lnTo>
                  <a:lnTo>
                    <a:pt x="484" y="300"/>
                  </a:lnTo>
                  <a:lnTo>
                    <a:pt x="491" y="296"/>
                  </a:lnTo>
                  <a:lnTo>
                    <a:pt x="497" y="295"/>
                  </a:lnTo>
                  <a:lnTo>
                    <a:pt x="503" y="295"/>
                  </a:lnTo>
                  <a:lnTo>
                    <a:pt x="509" y="296"/>
                  </a:lnTo>
                  <a:lnTo>
                    <a:pt x="514" y="299"/>
                  </a:lnTo>
                  <a:lnTo>
                    <a:pt x="519" y="303"/>
                  </a:lnTo>
                  <a:lnTo>
                    <a:pt x="523" y="309"/>
                  </a:lnTo>
                  <a:lnTo>
                    <a:pt x="527" y="316"/>
                  </a:lnTo>
                  <a:lnTo>
                    <a:pt x="534" y="336"/>
                  </a:lnTo>
                  <a:lnTo>
                    <a:pt x="543" y="355"/>
                  </a:lnTo>
                  <a:lnTo>
                    <a:pt x="551" y="372"/>
                  </a:lnTo>
                  <a:lnTo>
                    <a:pt x="560" y="390"/>
                  </a:lnTo>
                  <a:lnTo>
                    <a:pt x="568" y="405"/>
                  </a:lnTo>
                  <a:lnTo>
                    <a:pt x="577" y="420"/>
                  </a:lnTo>
                  <a:lnTo>
                    <a:pt x="586" y="434"/>
                  </a:lnTo>
                  <a:lnTo>
                    <a:pt x="596" y="447"/>
                  </a:lnTo>
                  <a:lnTo>
                    <a:pt x="605" y="459"/>
                  </a:lnTo>
                  <a:lnTo>
                    <a:pt x="615" y="470"/>
                  </a:lnTo>
                  <a:lnTo>
                    <a:pt x="624" y="481"/>
                  </a:lnTo>
                  <a:lnTo>
                    <a:pt x="634" y="491"/>
                  </a:lnTo>
                  <a:lnTo>
                    <a:pt x="644" y="500"/>
                  </a:lnTo>
                  <a:lnTo>
                    <a:pt x="654" y="508"/>
                  </a:lnTo>
                  <a:lnTo>
                    <a:pt x="663" y="515"/>
                  </a:lnTo>
                  <a:lnTo>
                    <a:pt x="673" y="523"/>
                  </a:lnTo>
                  <a:lnTo>
                    <a:pt x="693" y="535"/>
                  </a:lnTo>
                  <a:lnTo>
                    <a:pt x="712" y="545"/>
                  </a:lnTo>
                  <a:lnTo>
                    <a:pt x="731" y="552"/>
                  </a:lnTo>
                  <a:lnTo>
                    <a:pt x="749" y="558"/>
                  </a:lnTo>
                  <a:lnTo>
                    <a:pt x="767" y="561"/>
                  </a:lnTo>
                  <a:lnTo>
                    <a:pt x="783" y="564"/>
                  </a:lnTo>
                  <a:lnTo>
                    <a:pt x="799" y="565"/>
                  </a:lnTo>
                  <a:lnTo>
                    <a:pt x="813" y="566"/>
                  </a:lnTo>
                  <a:lnTo>
                    <a:pt x="828" y="565"/>
                  </a:lnTo>
                  <a:lnTo>
                    <a:pt x="843" y="564"/>
                  </a:lnTo>
                  <a:lnTo>
                    <a:pt x="853" y="562"/>
                  </a:lnTo>
                  <a:lnTo>
                    <a:pt x="861" y="559"/>
                  </a:lnTo>
                  <a:lnTo>
                    <a:pt x="868" y="555"/>
                  </a:lnTo>
                  <a:lnTo>
                    <a:pt x="874" y="550"/>
                  </a:lnTo>
                  <a:lnTo>
                    <a:pt x="878" y="545"/>
                  </a:lnTo>
                  <a:lnTo>
                    <a:pt x="881" y="539"/>
                  </a:lnTo>
                  <a:lnTo>
                    <a:pt x="883" y="533"/>
                  </a:lnTo>
                  <a:lnTo>
                    <a:pt x="883" y="528"/>
                  </a:lnTo>
                  <a:lnTo>
                    <a:pt x="883" y="524"/>
                  </a:lnTo>
                  <a:lnTo>
                    <a:pt x="882" y="520"/>
                  </a:lnTo>
                  <a:lnTo>
                    <a:pt x="880" y="518"/>
                  </a:lnTo>
                  <a:lnTo>
                    <a:pt x="878" y="515"/>
                  </a:lnTo>
                  <a:lnTo>
                    <a:pt x="875" y="514"/>
                  </a:lnTo>
                  <a:lnTo>
                    <a:pt x="872" y="512"/>
                  </a:lnTo>
                  <a:lnTo>
                    <a:pt x="868" y="512"/>
                  </a:lnTo>
                  <a:lnTo>
                    <a:pt x="864" y="511"/>
                  </a:lnTo>
                  <a:lnTo>
                    <a:pt x="860" y="511"/>
                  </a:lnTo>
                  <a:lnTo>
                    <a:pt x="851" y="511"/>
                  </a:lnTo>
                  <a:lnTo>
                    <a:pt x="840" y="510"/>
                  </a:lnTo>
                  <a:lnTo>
                    <a:pt x="832" y="509"/>
                  </a:lnTo>
                  <a:lnTo>
                    <a:pt x="823" y="507"/>
                  </a:lnTo>
                  <a:lnTo>
                    <a:pt x="815" y="504"/>
                  </a:lnTo>
                  <a:lnTo>
                    <a:pt x="808" y="501"/>
                  </a:lnTo>
                  <a:lnTo>
                    <a:pt x="801" y="497"/>
                  </a:lnTo>
                  <a:lnTo>
                    <a:pt x="794" y="493"/>
                  </a:lnTo>
                  <a:lnTo>
                    <a:pt x="787" y="488"/>
                  </a:lnTo>
                  <a:lnTo>
                    <a:pt x="781" y="483"/>
                  </a:lnTo>
                  <a:lnTo>
                    <a:pt x="775" y="477"/>
                  </a:lnTo>
                  <a:lnTo>
                    <a:pt x="770" y="469"/>
                  </a:lnTo>
                  <a:lnTo>
                    <a:pt x="760" y="455"/>
                  </a:lnTo>
                  <a:lnTo>
                    <a:pt x="751" y="440"/>
                  </a:lnTo>
                  <a:lnTo>
                    <a:pt x="743" y="421"/>
                  </a:lnTo>
                  <a:lnTo>
                    <a:pt x="735" y="402"/>
                  </a:lnTo>
                  <a:lnTo>
                    <a:pt x="728" y="381"/>
                  </a:lnTo>
                  <a:lnTo>
                    <a:pt x="722" y="358"/>
                  </a:lnTo>
                  <a:lnTo>
                    <a:pt x="711" y="309"/>
                  </a:lnTo>
                  <a:lnTo>
                    <a:pt x="700" y="255"/>
                  </a:lnTo>
                  <a:lnTo>
                    <a:pt x="697" y="240"/>
                  </a:lnTo>
                  <a:lnTo>
                    <a:pt x="694" y="231"/>
                  </a:lnTo>
                  <a:lnTo>
                    <a:pt x="692" y="222"/>
                  </a:lnTo>
                  <a:lnTo>
                    <a:pt x="687" y="213"/>
                  </a:lnTo>
                  <a:lnTo>
                    <a:pt x="683" y="205"/>
                  </a:lnTo>
                  <a:lnTo>
                    <a:pt x="679" y="197"/>
                  </a:lnTo>
                  <a:lnTo>
                    <a:pt x="674" y="189"/>
                  </a:lnTo>
                  <a:lnTo>
                    <a:pt x="668" y="182"/>
                  </a:lnTo>
                  <a:lnTo>
                    <a:pt x="662" y="174"/>
                  </a:lnTo>
                  <a:lnTo>
                    <a:pt x="655" y="168"/>
                  </a:lnTo>
                  <a:lnTo>
                    <a:pt x="648" y="161"/>
                  </a:lnTo>
                  <a:lnTo>
                    <a:pt x="639" y="155"/>
                  </a:lnTo>
                  <a:lnTo>
                    <a:pt x="631" y="150"/>
                  </a:lnTo>
                  <a:lnTo>
                    <a:pt x="622" y="145"/>
                  </a:lnTo>
                  <a:lnTo>
                    <a:pt x="613" y="140"/>
                  </a:lnTo>
                  <a:lnTo>
                    <a:pt x="603" y="135"/>
                  </a:lnTo>
                  <a:lnTo>
                    <a:pt x="592" y="131"/>
                  </a:lnTo>
                  <a:lnTo>
                    <a:pt x="580" y="127"/>
                  </a:lnTo>
                  <a:lnTo>
                    <a:pt x="569" y="124"/>
                  </a:lnTo>
                  <a:lnTo>
                    <a:pt x="559" y="122"/>
                  </a:lnTo>
                  <a:lnTo>
                    <a:pt x="549" y="121"/>
                  </a:lnTo>
                  <a:lnTo>
                    <a:pt x="537" y="122"/>
                  </a:lnTo>
                  <a:lnTo>
                    <a:pt x="527" y="124"/>
                  </a:lnTo>
                  <a:lnTo>
                    <a:pt x="518" y="128"/>
                  </a:lnTo>
                  <a:lnTo>
                    <a:pt x="510" y="131"/>
                  </a:lnTo>
                  <a:lnTo>
                    <a:pt x="494" y="140"/>
                  </a:lnTo>
                  <a:lnTo>
                    <a:pt x="478" y="150"/>
                  </a:lnTo>
                  <a:lnTo>
                    <a:pt x="457" y="167"/>
                  </a:lnTo>
                  <a:lnTo>
                    <a:pt x="433" y="187"/>
                  </a:lnTo>
                  <a:lnTo>
                    <a:pt x="409" y="209"/>
                  </a:lnTo>
                  <a:lnTo>
                    <a:pt x="383" y="233"/>
                  </a:lnTo>
                  <a:lnTo>
                    <a:pt x="358" y="258"/>
                  </a:lnTo>
                  <a:lnTo>
                    <a:pt x="332" y="284"/>
                  </a:lnTo>
                  <a:lnTo>
                    <a:pt x="308" y="309"/>
                  </a:lnTo>
                  <a:lnTo>
                    <a:pt x="284" y="334"/>
                  </a:lnTo>
                  <a:lnTo>
                    <a:pt x="246" y="372"/>
                  </a:lnTo>
                  <a:lnTo>
                    <a:pt x="218" y="400"/>
                  </a:lnTo>
                  <a:lnTo>
                    <a:pt x="207" y="410"/>
                  </a:lnTo>
                  <a:lnTo>
                    <a:pt x="199" y="417"/>
                  </a:lnTo>
                  <a:lnTo>
                    <a:pt x="192" y="423"/>
                  </a:lnTo>
                  <a:lnTo>
                    <a:pt x="188" y="425"/>
                  </a:lnTo>
                  <a:lnTo>
                    <a:pt x="179" y="427"/>
                  </a:lnTo>
                  <a:lnTo>
                    <a:pt x="180" y="417"/>
                  </a:lnTo>
                  <a:lnTo>
                    <a:pt x="185" y="392"/>
                  </a:lnTo>
                  <a:lnTo>
                    <a:pt x="192" y="360"/>
                  </a:lnTo>
                  <a:lnTo>
                    <a:pt x="201" y="322"/>
                  </a:lnTo>
                  <a:lnTo>
                    <a:pt x="211" y="283"/>
                  </a:lnTo>
                  <a:lnTo>
                    <a:pt x="224" y="239"/>
                  </a:lnTo>
                  <a:lnTo>
                    <a:pt x="239" y="194"/>
                  </a:lnTo>
                  <a:lnTo>
                    <a:pt x="255" y="149"/>
                  </a:lnTo>
                  <a:lnTo>
                    <a:pt x="272" y="105"/>
                  </a:lnTo>
                  <a:lnTo>
                    <a:pt x="275" y="100"/>
                  </a:lnTo>
                  <a:lnTo>
                    <a:pt x="276" y="94"/>
                  </a:lnTo>
                  <a:lnTo>
                    <a:pt x="277" y="89"/>
                  </a:lnTo>
                  <a:lnTo>
                    <a:pt x="278" y="84"/>
                  </a:lnTo>
                  <a:lnTo>
                    <a:pt x="278" y="78"/>
                  </a:lnTo>
                  <a:lnTo>
                    <a:pt x="277" y="72"/>
                  </a:lnTo>
                  <a:lnTo>
                    <a:pt x="276" y="67"/>
                  </a:lnTo>
                  <a:lnTo>
                    <a:pt x="274" y="62"/>
                  </a:lnTo>
                  <a:lnTo>
                    <a:pt x="271" y="55"/>
                  </a:lnTo>
                  <a:lnTo>
                    <a:pt x="266" y="48"/>
                  </a:lnTo>
                  <a:lnTo>
                    <a:pt x="261" y="42"/>
                  </a:lnTo>
                  <a:lnTo>
                    <a:pt x="254" y="36"/>
                  </a:lnTo>
                  <a:lnTo>
                    <a:pt x="246" y="30"/>
                  </a:lnTo>
                  <a:lnTo>
                    <a:pt x="237" y="23"/>
                  </a:lnTo>
                  <a:lnTo>
                    <a:pt x="226" y="18"/>
                  </a:lnTo>
                  <a:lnTo>
                    <a:pt x="215" y="13"/>
                  </a:lnTo>
                  <a:lnTo>
                    <a:pt x="201" y="7"/>
                  </a:lnTo>
                  <a:lnTo>
                    <a:pt x="187" y="3"/>
                  </a:lnTo>
                  <a:lnTo>
                    <a:pt x="174" y="1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4" name="Freeform 41"/>
            <p:cNvSpPr>
              <a:spLocks/>
            </p:cNvSpPr>
            <p:nvPr userDrawn="1"/>
          </p:nvSpPr>
          <p:spPr bwMode="auto">
            <a:xfrm>
              <a:off x="6666" y="603"/>
              <a:ext cx="60" cy="44"/>
            </a:xfrm>
            <a:custGeom>
              <a:avLst/>
              <a:gdLst>
                <a:gd name="T0" fmla="*/ 518 w 721"/>
                <a:gd name="T1" fmla="*/ 321 h 522"/>
                <a:gd name="T2" fmla="*/ 536 w 721"/>
                <a:gd name="T3" fmla="*/ 387 h 522"/>
                <a:gd name="T4" fmla="*/ 575 w 721"/>
                <a:gd name="T5" fmla="*/ 455 h 522"/>
                <a:gd name="T6" fmla="*/ 622 w 721"/>
                <a:gd name="T7" fmla="*/ 498 h 522"/>
                <a:gd name="T8" fmla="*/ 664 w 721"/>
                <a:gd name="T9" fmla="*/ 519 h 522"/>
                <a:gd name="T10" fmla="*/ 699 w 721"/>
                <a:gd name="T11" fmla="*/ 522 h 522"/>
                <a:gd name="T12" fmla="*/ 719 w 721"/>
                <a:gd name="T13" fmla="*/ 510 h 522"/>
                <a:gd name="T14" fmla="*/ 717 w 721"/>
                <a:gd name="T15" fmla="*/ 488 h 522"/>
                <a:gd name="T16" fmla="*/ 698 w 721"/>
                <a:gd name="T17" fmla="*/ 444 h 522"/>
                <a:gd name="T18" fmla="*/ 682 w 721"/>
                <a:gd name="T19" fmla="*/ 342 h 522"/>
                <a:gd name="T20" fmla="*/ 685 w 721"/>
                <a:gd name="T21" fmla="*/ 242 h 522"/>
                <a:gd name="T22" fmla="*/ 697 w 721"/>
                <a:gd name="T23" fmla="*/ 155 h 522"/>
                <a:gd name="T24" fmla="*/ 699 w 721"/>
                <a:gd name="T25" fmla="*/ 112 h 522"/>
                <a:gd name="T26" fmla="*/ 687 w 721"/>
                <a:gd name="T27" fmla="*/ 82 h 522"/>
                <a:gd name="T28" fmla="*/ 664 w 721"/>
                <a:gd name="T29" fmla="*/ 59 h 522"/>
                <a:gd name="T30" fmla="*/ 622 w 721"/>
                <a:gd name="T31" fmla="*/ 34 h 522"/>
                <a:gd name="T32" fmla="*/ 574 w 721"/>
                <a:gd name="T33" fmla="*/ 25 h 522"/>
                <a:gd name="T34" fmla="*/ 553 w 721"/>
                <a:gd name="T35" fmla="*/ 38 h 522"/>
                <a:gd name="T36" fmla="*/ 510 w 721"/>
                <a:gd name="T37" fmla="*/ 116 h 522"/>
                <a:gd name="T38" fmla="*/ 432 w 721"/>
                <a:gd name="T39" fmla="*/ 216 h 522"/>
                <a:gd name="T40" fmla="*/ 343 w 721"/>
                <a:gd name="T41" fmla="*/ 300 h 522"/>
                <a:gd name="T42" fmla="*/ 291 w 721"/>
                <a:gd name="T43" fmla="*/ 334 h 522"/>
                <a:gd name="T44" fmla="*/ 254 w 721"/>
                <a:gd name="T45" fmla="*/ 345 h 522"/>
                <a:gd name="T46" fmla="*/ 222 w 721"/>
                <a:gd name="T47" fmla="*/ 342 h 522"/>
                <a:gd name="T48" fmla="*/ 197 w 721"/>
                <a:gd name="T49" fmla="*/ 326 h 522"/>
                <a:gd name="T50" fmla="*/ 183 w 721"/>
                <a:gd name="T51" fmla="*/ 290 h 522"/>
                <a:gd name="T52" fmla="*/ 183 w 721"/>
                <a:gd name="T53" fmla="*/ 242 h 522"/>
                <a:gd name="T54" fmla="*/ 195 w 721"/>
                <a:gd name="T55" fmla="*/ 187 h 522"/>
                <a:gd name="T56" fmla="*/ 225 w 721"/>
                <a:gd name="T57" fmla="*/ 111 h 522"/>
                <a:gd name="T58" fmla="*/ 231 w 721"/>
                <a:gd name="T59" fmla="*/ 83 h 522"/>
                <a:gd name="T60" fmla="*/ 225 w 721"/>
                <a:gd name="T61" fmla="*/ 58 h 522"/>
                <a:gd name="T62" fmla="*/ 205 w 721"/>
                <a:gd name="T63" fmla="*/ 36 h 522"/>
                <a:gd name="T64" fmla="*/ 163 w 721"/>
                <a:gd name="T65" fmla="*/ 12 h 522"/>
                <a:gd name="T66" fmla="*/ 123 w 721"/>
                <a:gd name="T67" fmla="*/ 1 h 522"/>
                <a:gd name="T68" fmla="*/ 91 w 721"/>
                <a:gd name="T69" fmla="*/ 5 h 522"/>
                <a:gd name="T70" fmla="*/ 68 w 721"/>
                <a:gd name="T71" fmla="*/ 26 h 522"/>
                <a:gd name="T72" fmla="*/ 42 w 721"/>
                <a:gd name="T73" fmla="*/ 90 h 522"/>
                <a:gd name="T74" fmla="*/ 9 w 721"/>
                <a:gd name="T75" fmla="*/ 214 h 522"/>
                <a:gd name="T76" fmla="*/ 0 w 721"/>
                <a:gd name="T77" fmla="*/ 279 h 522"/>
                <a:gd name="T78" fmla="*/ 5 w 721"/>
                <a:gd name="T79" fmla="*/ 313 h 522"/>
                <a:gd name="T80" fmla="*/ 34 w 721"/>
                <a:gd name="T81" fmla="*/ 375 h 522"/>
                <a:gd name="T82" fmla="*/ 73 w 721"/>
                <a:gd name="T83" fmla="*/ 418 h 522"/>
                <a:gd name="T84" fmla="*/ 112 w 721"/>
                <a:gd name="T85" fmla="*/ 446 h 522"/>
                <a:gd name="T86" fmla="*/ 155 w 721"/>
                <a:gd name="T87" fmla="*/ 466 h 522"/>
                <a:gd name="T88" fmla="*/ 198 w 721"/>
                <a:gd name="T89" fmla="*/ 475 h 522"/>
                <a:gd name="T90" fmla="*/ 251 w 721"/>
                <a:gd name="T91" fmla="*/ 469 h 522"/>
                <a:gd name="T92" fmla="*/ 316 w 721"/>
                <a:gd name="T93" fmla="*/ 440 h 522"/>
                <a:gd name="T94" fmla="*/ 394 w 721"/>
                <a:gd name="T95" fmla="*/ 388 h 522"/>
                <a:gd name="T96" fmla="*/ 483 w 721"/>
                <a:gd name="T97" fmla="*/ 313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1" h="522">
                  <a:moveTo>
                    <a:pt x="515" y="282"/>
                  </a:moveTo>
                  <a:lnTo>
                    <a:pt x="516" y="294"/>
                  </a:lnTo>
                  <a:lnTo>
                    <a:pt x="516" y="307"/>
                  </a:lnTo>
                  <a:lnTo>
                    <a:pt x="518" y="321"/>
                  </a:lnTo>
                  <a:lnTo>
                    <a:pt x="520" y="332"/>
                  </a:lnTo>
                  <a:lnTo>
                    <a:pt x="522" y="344"/>
                  </a:lnTo>
                  <a:lnTo>
                    <a:pt x="528" y="367"/>
                  </a:lnTo>
                  <a:lnTo>
                    <a:pt x="536" y="387"/>
                  </a:lnTo>
                  <a:lnTo>
                    <a:pt x="544" y="406"/>
                  </a:lnTo>
                  <a:lnTo>
                    <a:pt x="553" y="424"/>
                  </a:lnTo>
                  <a:lnTo>
                    <a:pt x="564" y="440"/>
                  </a:lnTo>
                  <a:lnTo>
                    <a:pt x="575" y="455"/>
                  </a:lnTo>
                  <a:lnTo>
                    <a:pt x="587" y="468"/>
                  </a:lnTo>
                  <a:lnTo>
                    <a:pt x="599" y="480"/>
                  </a:lnTo>
                  <a:lnTo>
                    <a:pt x="610" y="490"/>
                  </a:lnTo>
                  <a:lnTo>
                    <a:pt x="622" y="498"/>
                  </a:lnTo>
                  <a:lnTo>
                    <a:pt x="634" y="505"/>
                  </a:lnTo>
                  <a:lnTo>
                    <a:pt x="645" y="511"/>
                  </a:lnTo>
                  <a:lnTo>
                    <a:pt x="655" y="516"/>
                  </a:lnTo>
                  <a:lnTo>
                    <a:pt x="664" y="519"/>
                  </a:lnTo>
                  <a:lnTo>
                    <a:pt x="673" y="521"/>
                  </a:lnTo>
                  <a:lnTo>
                    <a:pt x="683" y="522"/>
                  </a:lnTo>
                  <a:lnTo>
                    <a:pt x="692" y="522"/>
                  </a:lnTo>
                  <a:lnTo>
                    <a:pt x="699" y="522"/>
                  </a:lnTo>
                  <a:lnTo>
                    <a:pt x="706" y="520"/>
                  </a:lnTo>
                  <a:lnTo>
                    <a:pt x="712" y="518"/>
                  </a:lnTo>
                  <a:lnTo>
                    <a:pt x="716" y="515"/>
                  </a:lnTo>
                  <a:lnTo>
                    <a:pt x="719" y="510"/>
                  </a:lnTo>
                  <a:lnTo>
                    <a:pt x="721" y="505"/>
                  </a:lnTo>
                  <a:lnTo>
                    <a:pt x="721" y="500"/>
                  </a:lnTo>
                  <a:lnTo>
                    <a:pt x="720" y="494"/>
                  </a:lnTo>
                  <a:lnTo>
                    <a:pt x="717" y="488"/>
                  </a:lnTo>
                  <a:lnTo>
                    <a:pt x="711" y="478"/>
                  </a:lnTo>
                  <a:lnTo>
                    <a:pt x="706" y="467"/>
                  </a:lnTo>
                  <a:lnTo>
                    <a:pt x="702" y="455"/>
                  </a:lnTo>
                  <a:lnTo>
                    <a:pt x="698" y="444"/>
                  </a:lnTo>
                  <a:lnTo>
                    <a:pt x="692" y="420"/>
                  </a:lnTo>
                  <a:lnTo>
                    <a:pt x="687" y="394"/>
                  </a:lnTo>
                  <a:lnTo>
                    <a:pt x="684" y="368"/>
                  </a:lnTo>
                  <a:lnTo>
                    <a:pt x="682" y="342"/>
                  </a:lnTo>
                  <a:lnTo>
                    <a:pt x="682" y="315"/>
                  </a:lnTo>
                  <a:lnTo>
                    <a:pt x="682" y="290"/>
                  </a:lnTo>
                  <a:lnTo>
                    <a:pt x="683" y="265"/>
                  </a:lnTo>
                  <a:lnTo>
                    <a:pt x="685" y="242"/>
                  </a:lnTo>
                  <a:lnTo>
                    <a:pt x="687" y="221"/>
                  </a:lnTo>
                  <a:lnTo>
                    <a:pt x="690" y="202"/>
                  </a:lnTo>
                  <a:lnTo>
                    <a:pt x="694" y="172"/>
                  </a:lnTo>
                  <a:lnTo>
                    <a:pt x="697" y="155"/>
                  </a:lnTo>
                  <a:lnTo>
                    <a:pt x="699" y="143"/>
                  </a:lnTo>
                  <a:lnTo>
                    <a:pt x="700" y="132"/>
                  </a:lnTo>
                  <a:lnTo>
                    <a:pt x="700" y="122"/>
                  </a:lnTo>
                  <a:lnTo>
                    <a:pt x="699" y="112"/>
                  </a:lnTo>
                  <a:lnTo>
                    <a:pt x="697" y="103"/>
                  </a:lnTo>
                  <a:lnTo>
                    <a:pt x="695" y="96"/>
                  </a:lnTo>
                  <a:lnTo>
                    <a:pt x="691" y="89"/>
                  </a:lnTo>
                  <a:lnTo>
                    <a:pt x="687" y="82"/>
                  </a:lnTo>
                  <a:lnTo>
                    <a:pt x="682" y="76"/>
                  </a:lnTo>
                  <a:lnTo>
                    <a:pt x="676" y="69"/>
                  </a:lnTo>
                  <a:lnTo>
                    <a:pt x="671" y="64"/>
                  </a:lnTo>
                  <a:lnTo>
                    <a:pt x="664" y="59"/>
                  </a:lnTo>
                  <a:lnTo>
                    <a:pt x="651" y="50"/>
                  </a:lnTo>
                  <a:lnTo>
                    <a:pt x="638" y="42"/>
                  </a:lnTo>
                  <a:lnTo>
                    <a:pt x="636" y="41"/>
                  </a:lnTo>
                  <a:lnTo>
                    <a:pt x="622" y="34"/>
                  </a:lnTo>
                  <a:lnTo>
                    <a:pt x="609" y="29"/>
                  </a:lnTo>
                  <a:lnTo>
                    <a:pt x="596" y="26"/>
                  </a:lnTo>
                  <a:lnTo>
                    <a:pt x="584" y="24"/>
                  </a:lnTo>
                  <a:lnTo>
                    <a:pt x="574" y="25"/>
                  </a:lnTo>
                  <a:lnTo>
                    <a:pt x="565" y="28"/>
                  </a:lnTo>
                  <a:lnTo>
                    <a:pt x="561" y="30"/>
                  </a:lnTo>
                  <a:lnTo>
                    <a:pt x="557" y="34"/>
                  </a:lnTo>
                  <a:lnTo>
                    <a:pt x="553" y="38"/>
                  </a:lnTo>
                  <a:lnTo>
                    <a:pt x="551" y="43"/>
                  </a:lnTo>
                  <a:lnTo>
                    <a:pt x="540" y="66"/>
                  </a:lnTo>
                  <a:lnTo>
                    <a:pt x="526" y="91"/>
                  </a:lnTo>
                  <a:lnTo>
                    <a:pt x="510" y="116"/>
                  </a:lnTo>
                  <a:lnTo>
                    <a:pt x="493" y="142"/>
                  </a:lnTo>
                  <a:lnTo>
                    <a:pt x="473" y="167"/>
                  </a:lnTo>
                  <a:lnTo>
                    <a:pt x="453" y="192"/>
                  </a:lnTo>
                  <a:lnTo>
                    <a:pt x="432" y="216"/>
                  </a:lnTo>
                  <a:lnTo>
                    <a:pt x="409" y="240"/>
                  </a:lnTo>
                  <a:lnTo>
                    <a:pt x="388" y="262"/>
                  </a:lnTo>
                  <a:lnTo>
                    <a:pt x="365" y="282"/>
                  </a:lnTo>
                  <a:lnTo>
                    <a:pt x="343" y="300"/>
                  </a:lnTo>
                  <a:lnTo>
                    <a:pt x="322" y="315"/>
                  </a:lnTo>
                  <a:lnTo>
                    <a:pt x="310" y="323"/>
                  </a:lnTo>
                  <a:lnTo>
                    <a:pt x="300" y="329"/>
                  </a:lnTo>
                  <a:lnTo>
                    <a:pt x="291" y="334"/>
                  </a:lnTo>
                  <a:lnTo>
                    <a:pt x="281" y="338"/>
                  </a:lnTo>
                  <a:lnTo>
                    <a:pt x="272" y="341"/>
                  </a:lnTo>
                  <a:lnTo>
                    <a:pt x="262" y="344"/>
                  </a:lnTo>
                  <a:lnTo>
                    <a:pt x="254" y="345"/>
                  </a:lnTo>
                  <a:lnTo>
                    <a:pt x="246" y="346"/>
                  </a:lnTo>
                  <a:lnTo>
                    <a:pt x="238" y="345"/>
                  </a:lnTo>
                  <a:lnTo>
                    <a:pt x="230" y="344"/>
                  </a:lnTo>
                  <a:lnTo>
                    <a:pt x="222" y="342"/>
                  </a:lnTo>
                  <a:lnTo>
                    <a:pt x="214" y="339"/>
                  </a:lnTo>
                  <a:lnTo>
                    <a:pt x="208" y="336"/>
                  </a:lnTo>
                  <a:lnTo>
                    <a:pt x="202" y="331"/>
                  </a:lnTo>
                  <a:lnTo>
                    <a:pt x="197" y="326"/>
                  </a:lnTo>
                  <a:lnTo>
                    <a:pt x="193" y="320"/>
                  </a:lnTo>
                  <a:lnTo>
                    <a:pt x="188" y="310"/>
                  </a:lnTo>
                  <a:lnTo>
                    <a:pt x="185" y="301"/>
                  </a:lnTo>
                  <a:lnTo>
                    <a:pt x="183" y="290"/>
                  </a:lnTo>
                  <a:lnTo>
                    <a:pt x="181" y="279"/>
                  </a:lnTo>
                  <a:lnTo>
                    <a:pt x="181" y="267"/>
                  </a:lnTo>
                  <a:lnTo>
                    <a:pt x="181" y="255"/>
                  </a:lnTo>
                  <a:lnTo>
                    <a:pt x="183" y="242"/>
                  </a:lnTo>
                  <a:lnTo>
                    <a:pt x="185" y="229"/>
                  </a:lnTo>
                  <a:lnTo>
                    <a:pt x="187" y="214"/>
                  </a:lnTo>
                  <a:lnTo>
                    <a:pt x="191" y="201"/>
                  </a:lnTo>
                  <a:lnTo>
                    <a:pt x="195" y="187"/>
                  </a:lnTo>
                  <a:lnTo>
                    <a:pt x="199" y="174"/>
                  </a:lnTo>
                  <a:lnTo>
                    <a:pt x="209" y="146"/>
                  </a:lnTo>
                  <a:lnTo>
                    <a:pt x="221" y="120"/>
                  </a:lnTo>
                  <a:lnTo>
                    <a:pt x="225" y="111"/>
                  </a:lnTo>
                  <a:lnTo>
                    <a:pt x="227" y="104"/>
                  </a:lnTo>
                  <a:lnTo>
                    <a:pt x="229" y="97"/>
                  </a:lnTo>
                  <a:lnTo>
                    <a:pt x="231" y="90"/>
                  </a:lnTo>
                  <a:lnTo>
                    <a:pt x="231" y="83"/>
                  </a:lnTo>
                  <a:lnTo>
                    <a:pt x="231" y="77"/>
                  </a:lnTo>
                  <a:lnTo>
                    <a:pt x="229" y="71"/>
                  </a:lnTo>
                  <a:lnTo>
                    <a:pt x="228" y="64"/>
                  </a:lnTo>
                  <a:lnTo>
                    <a:pt x="225" y="58"/>
                  </a:lnTo>
                  <a:lnTo>
                    <a:pt x="221" y="52"/>
                  </a:lnTo>
                  <a:lnTo>
                    <a:pt x="216" y="47"/>
                  </a:lnTo>
                  <a:lnTo>
                    <a:pt x="211" y="42"/>
                  </a:lnTo>
                  <a:lnTo>
                    <a:pt x="205" y="36"/>
                  </a:lnTo>
                  <a:lnTo>
                    <a:pt x="198" y="31"/>
                  </a:lnTo>
                  <a:lnTo>
                    <a:pt x="190" y="26"/>
                  </a:lnTo>
                  <a:lnTo>
                    <a:pt x="181" y="20"/>
                  </a:lnTo>
                  <a:lnTo>
                    <a:pt x="163" y="12"/>
                  </a:lnTo>
                  <a:lnTo>
                    <a:pt x="146" y="5"/>
                  </a:lnTo>
                  <a:lnTo>
                    <a:pt x="138" y="3"/>
                  </a:lnTo>
                  <a:lnTo>
                    <a:pt x="130" y="2"/>
                  </a:lnTo>
                  <a:lnTo>
                    <a:pt x="123" y="1"/>
                  </a:lnTo>
                  <a:lnTo>
                    <a:pt x="115" y="0"/>
                  </a:lnTo>
                  <a:lnTo>
                    <a:pt x="106" y="1"/>
                  </a:lnTo>
                  <a:lnTo>
                    <a:pt x="98" y="2"/>
                  </a:lnTo>
                  <a:lnTo>
                    <a:pt x="91" y="5"/>
                  </a:lnTo>
                  <a:lnTo>
                    <a:pt x="84" y="8"/>
                  </a:lnTo>
                  <a:lnTo>
                    <a:pt x="78" y="13"/>
                  </a:lnTo>
                  <a:lnTo>
                    <a:pt x="73" y="18"/>
                  </a:lnTo>
                  <a:lnTo>
                    <a:pt x="68" y="26"/>
                  </a:lnTo>
                  <a:lnTo>
                    <a:pt x="63" y="33"/>
                  </a:lnTo>
                  <a:lnTo>
                    <a:pt x="57" y="48"/>
                  </a:lnTo>
                  <a:lnTo>
                    <a:pt x="50" y="66"/>
                  </a:lnTo>
                  <a:lnTo>
                    <a:pt x="42" y="90"/>
                  </a:lnTo>
                  <a:lnTo>
                    <a:pt x="34" y="116"/>
                  </a:lnTo>
                  <a:lnTo>
                    <a:pt x="25" y="146"/>
                  </a:lnTo>
                  <a:lnTo>
                    <a:pt x="17" y="179"/>
                  </a:lnTo>
                  <a:lnTo>
                    <a:pt x="9" y="214"/>
                  </a:lnTo>
                  <a:lnTo>
                    <a:pt x="2" y="252"/>
                  </a:lnTo>
                  <a:lnTo>
                    <a:pt x="1" y="260"/>
                  </a:lnTo>
                  <a:lnTo>
                    <a:pt x="0" y="270"/>
                  </a:lnTo>
                  <a:lnTo>
                    <a:pt x="0" y="279"/>
                  </a:lnTo>
                  <a:lnTo>
                    <a:pt x="1" y="287"/>
                  </a:lnTo>
                  <a:lnTo>
                    <a:pt x="2" y="296"/>
                  </a:lnTo>
                  <a:lnTo>
                    <a:pt x="3" y="305"/>
                  </a:lnTo>
                  <a:lnTo>
                    <a:pt x="5" y="313"/>
                  </a:lnTo>
                  <a:lnTo>
                    <a:pt x="8" y="323"/>
                  </a:lnTo>
                  <a:lnTo>
                    <a:pt x="14" y="340"/>
                  </a:lnTo>
                  <a:lnTo>
                    <a:pt x="24" y="357"/>
                  </a:lnTo>
                  <a:lnTo>
                    <a:pt x="34" y="375"/>
                  </a:lnTo>
                  <a:lnTo>
                    <a:pt x="46" y="391"/>
                  </a:lnTo>
                  <a:lnTo>
                    <a:pt x="55" y="400"/>
                  </a:lnTo>
                  <a:lnTo>
                    <a:pt x="63" y="408"/>
                  </a:lnTo>
                  <a:lnTo>
                    <a:pt x="73" y="418"/>
                  </a:lnTo>
                  <a:lnTo>
                    <a:pt x="83" y="425"/>
                  </a:lnTo>
                  <a:lnTo>
                    <a:pt x="92" y="433"/>
                  </a:lnTo>
                  <a:lnTo>
                    <a:pt x="102" y="440"/>
                  </a:lnTo>
                  <a:lnTo>
                    <a:pt x="112" y="446"/>
                  </a:lnTo>
                  <a:lnTo>
                    <a:pt x="124" y="452"/>
                  </a:lnTo>
                  <a:lnTo>
                    <a:pt x="134" y="457"/>
                  </a:lnTo>
                  <a:lnTo>
                    <a:pt x="145" y="461"/>
                  </a:lnTo>
                  <a:lnTo>
                    <a:pt x="155" y="466"/>
                  </a:lnTo>
                  <a:lnTo>
                    <a:pt x="166" y="469"/>
                  </a:lnTo>
                  <a:lnTo>
                    <a:pt x="177" y="472"/>
                  </a:lnTo>
                  <a:lnTo>
                    <a:pt x="188" y="474"/>
                  </a:lnTo>
                  <a:lnTo>
                    <a:pt x="198" y="475"/>
                  </a:lnTo>
                  <a:lnTo>
                    <a:pt x="208" y="475"/>
                  </a:lnTo>
                  <a:lnTo>
                    <a:pt x="222" y="475"/>
                  </a:lnTo>
                  <a:lnTo>
                    <a:pt x="236" y="473"/>
                  </a:lnTo>
                  <a:lnTo>
                    <a:pt x="251" y="469"/>
                  </a:lnTo>
                  <a:lnTo>
                    <a:pt x="266" y="463"/>
                  </a:lnTo>
                  <a:lnTo>
                    <a:pt x="283" y="457"/>
                  </a:lnTo>
                  <a:lnTo>
                    <a:pt x="299" y="449"/>
                  </a:lnTo>
                  <a:lnTo>
                    <a:pt x="316" y="440"/>
                  </a:lnTo>
                  <a:lnTo>
                    <a:pt x="335" y="430"/>
                  </a:lnTo>
                  <a:lnTo>
                    <a:pt x="354" y="418"/>
                  </a:lnTo>
                  <a:lnTo>
                    <a:pt x="374" y="403"/>
                  </a:lnTo>
                  <a:lnTo>
                    <a:pt x="394" y="388"/>
                  </a:lnTo>
                  <a:lnTo>
                    <a:pt x="414" y="372"/>
                  </a:lnTo>
                  <a:lnTo>
                    <a:pt x="437" y="353"/>
                  </a:lnTo>
                  <a:lnTo>
                    <a:pt x="459" y="334"/>
                  </a:lnTo>
                  <a:lnTo>
                    <a:pt x="483" y="313"/>
                  </a:lnTo>
                  <a:lnTo>
                    <a:pt x="506" y="291"/>
                  </a:lnTo>
                  <a:lnTo>
                    <a:pt x="515" y="2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5" name="Freeform 42"/>
            <p:cNvSpPr>
              <a:spLocks/>
            </p:cNvSpPr>
            <p:nvPr userDrawn="1"/>
          </p:nvSpPr>
          <p:spPr bwMode="auto">
            <a:xfrm>
              <a:off x="6739" y="604"/>
              <a:ext cx="18" cy="42"/>
            </a:xfrm>
            <a:custGeom>
              <a:avLst/>
              <a:gdLst>
                <a:gd name="T0" fmla="*/ 85 w 214"/>
                <a:gd name="T1" fmla="*/ 0 h 504"/>
                <a:gd name="T2" fmla="*/ 74 w 214"/>
                <a:gd name="T3" fmla="*/ 2 h 504"/>
                <a:gd name="T4" fmla="*/ 65 w 214"/>
                <a:gd name="T5" fmla="*/ 6 h 504"/>
                <a:gd name="T6" fmla="*/ 56 w 214"/>
                <a:gd name="T7" fmla="*/ 13 h 504"/>
                <a:gd name="T8" fmla="*/ 44 w 214"/>
                <a:gd name="T9" fmla="*/ 29 h 504"/>
                <a:gd name="T10" fmla="*/ 31 w 214"/>
                <a:gd name="T11" fmla="*/ 57 h 504"/>
                <a:gd name="T12" fmla="*/ 19 w 214"/>
                <a:gd name="T13" fmla="*/ 102 h 504"/>
                <a:gd name="T14" fmla="*/ 9 w 214"/>
                <a:gd name="T15" fmla="*/ 155 h 504"/>
                <a:gd name="T16" fmla="*/ 2 w 214"/>
                <a:gd name="T17" fmla="*/ 206 h 504"/>
                <a:gd name="T18" fmla="*/ 0 w 214"/>
                <a:gd name="T19" fmla="*/ 254 h 504"/>
                <a:gd name="T20" fmla="*/ 2 w 214"/>
                <a:gd name="T21" fmla="*/ 299 h 504"/>
                <a:gd name="T22" fmla="*/ 9 w 214"/>
                <a:gd name="T23" fmla="*/ 341 h 504"/>
                <a:gd name="T24" fmla="*/ 19 w 214"/>
                <a:gd name="T25" fmla="*/ 380 h 504"/>
                <a:gd name="T26" fmla="*/ 33 w 214"/>
                <a:gd name="T27" fmla="*/ 413 h 504"/>
                <a:gd name="T28" fmla="*/ 51 w 214"/>
                <a:gd name="T29" fmla="*/ 443 h 504"/>
                <a:gd name="T30" fmla="*/ 74 w 214"/>
                <a:gd name="T31" fmla="*/ 468 h 504"/>
                <a:gd name="T32" fmla="*/ 100 w 214"/>
                <a:gd name="T33" fmla="*/ 486 h 504"/>
                <a:gd name="T34" fmla="*/ 130 w 214"/>
                <a:gd name="T35" fmla="*/ 498 h 504"/>
                <a:gd name="T36" fmla="*/ 154 w 214"/>
                <a:gd name="T37" fmla="*/ 504 h 504"/>
                <a:gd name="T38" fmla="*/ 171 w 214"/>
                <a:gd name="T39" fmla="*/ 504 h 504"/>
                <a:gd name="T40" fmla="*/ 184 w 214"/>
                <a:gd name="T41" fmla="*/ 502 h 504"/>
                <a:gd name="T42" fmla="*/ 194 w 214"/>
                <a:gd name="T43" fmla="*/ 497 h 504"/>
                <a:gd name="T44" fmla="*/ 199 w 214"/>
                <a:gd name="T45" fmla="*/ 488 h 504"/>
                <a:gd name="T46" fmla="*/ 199 w 214"/>
                <a:gd name="T47" fmla="*/ 479 h 504"/>
                <a:gd name="T48" fmla="*/ 191 w 214"/>
                <a:gd name="T49" fmla="*/ 459 h 504"/>
                <a:gd name="T50" fmla="*/ 180 w 214"/>
                <a:gd name="T51" fmla="*/ 424 h 504"/>
                <a:gd name="T52" fmla="*/ 172 w 214"/>
                <a:gd name="T53" fmla="*/ 384 h 504"/>
                <a:gd name="T54" fmla="*/ 167 w 214"/>
                <a:gd name="T55" fmla="*/ 341 h 504"/>
                <a:gd name="T56" fmla="*/ 167 w 214"/>
                <a:gd name="T57" fmla="*/ 295 h 504"/>
                <a:gd name="T58" fmla="*/ 170 w 214"/>
                <a:gd name="T59" fmla="*/ 249 h 504"/>
                <a:gd name="T60" fmla="*/ 179 w 214"/>
                <a:gd name="T61" fmla="*/ 202 h 504"/>
                <a:gd name="T62" fmla="*/ 192 w 214"/>
                <a:gd name="T63" fmla="*/ 157 h 504"/>
                <a:gd name="T64" fmla="*/ 205 w 214"/>
                <a:gd name="T65" fmla="*/ 125 h 504"/>
                <a:gd name="T66" fmla="*/ 212 w 214"/>
                <a:gd name="T67" fmla="*/ 104 h 504"/>
                <a:gd name="T68" fmla="*/ 214 w 214"/>
                <a:gd name="T69" fmla="*/ 87 h 504"/>
                <a:gd name="T70" fmla="*/ 212 w 214"/>
                <a:gd name="T71" fmla="*/ 72 h 504"/>
                <a:gd name="T72" fmla="*/ 206 w 214"/>
                <a:gd name="T73" fmla="*/ 57 h 504"/>
                <a:gd name="T74" fmla="*/ 196 w 214"/>
                <a:gd name="T75" fmla="*/ 45 h 504"/>
                <a:gd name="T76" fmla="*/ 183 w 214"/>
                <a:gd name="T77" fmla="*/ 34 h 504"/>
                <a:gd name="T78" fmla="*/ 165 w 214"/>
                <a:gd name="T79" fmla="*/ 23 h 504"/>
                <a:gd name="T80" fmla="*/ 136 w 214"/>
                <a:gd name="T81" fmla="*/ 9 h 504"/>
                <a:gd name="T82" fmla="*/ 104 w 214"/>
                <a:gd name="T83" fmla="*/ 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4" h="504">
                  <a:moveTo>
                    <a:pt x="91" y="0"/>
                  </a:moveTo>
                  <a:lnTo>
                    <a:pt x="85" y="0"/>
                  </a:lnTo>
                  <a:lnTo>
                    <a:pt x="80" y="1"/>
                  </a:lnTo>
                  <a:lnTo>
                    <a:pt x="74" y="2"/>
                  </a:lnTo>
                  <a:lnTo>
                    <a:pt x="69" y="4"/>
                  </a:lnTo>
                  <a:lnTo>
                    <a:pt x="65" y="6"/>
                  </a:lnTo>
                  <a:lnTo>
                    <a:pt x="60" y="9"/>
                  </a:lnTo>
                  <a:lnTo>
                    <a:pt x="56" y="13"/>
                  </a:lnTo>
                  <a:lnTo>
                    <a:pt x="51" y="17"/>
                  </a:lnTo>
                  <a:lnTo>
                    <a:pt x="44" y="29"/>
                  </a:lnTo>
                  <a:lnTo>
                    <a:pt x="37" y="41"/>
                  </a:lnTo>
                  <a:lnTo>
                    <a:pt x="31" y="57"/>
                  </a:lnTo>
                  <a:lnTo>
                    <a:pt x="26" y="76"/>
                  </a:lnTo>
                  <a:lnTo>
                    <a:pt x="19" y="102"/>
                  </a:lnTo>
                  <a:lnTo>
                    <a:pt x="13" y="130"/>
                  </a:lnTo>
                  <a:lnTo>
                    <a:pt x="9" y="155"/>
                  </a:lnTo>
                  <a:lnTo>
                    <a:pt x="5" y="181"/>
                  </a:lnTo>
                  <a:lnTo>
                    <a:pt x="2" y="206"/>
                  </a:lnTo>
                  <a:lnTo>
                    <a:pt x="0" y="231"/>
                  </a:lnTo>
                  <a:lnTo>
                    <a:pt x="0" y="254"/>
                  </a:lnTo>
                  <a:lnTo>
                    <a:pt x="0" y="278"/>
                  </a:lnTo>
                  <a:lnTo>
                    <a:pt x="2" y="299"/>
                  </a:lnTo>
                  <a:lnTo>
                    <a:pt x="5" y="321"/>
                  </a:lnTo>
                  <a:lnTo>
                    <a:pt x="9" y="341"/>
                  </a:lnTo>
                  <a:lnTo>
                    <a:pt x="14" y="360"/>
                  </a:lnTo>
                  <a:lnTo>
                    <a:pt x="19" y="380"/>
                  </a:lnTo>
                  <a:lnTo>
                    <a:pt x="26" y="397"/>
                  </a:lnTo>
                  <a:lnTo>
                    <a:pt x="33" y="413"/>
                  </a:lnTo>
                  <a:lnTo>
                    <a:pt x="42" y="429"/>
                  </a:lnTo>
                  <a:lnTo>
                    <a:pt x="51" y="443"/>
                  </a:lnTo>
                  <a:lnTo>
                    <a:pt x="63" y="456"/>
                  </a:lnTo>
                  <a:lnTo>
                    <a:pt x="74" y="468"/>
                  </a:lnTo>
                  <a:lnTo>
                    <a:pt x="87" y="478"/>
                  </a:lnTo>
                  <a:lnTo>
                    <a:pt x="100" y="486"/>
                  </a:lnTo>
                  <a:lnTo>
                    <a:pt x="115" y="493"/>
                  </a:lnTo>
                  <a:lnTo>
                    <a:pt x="130" y="498"/>
                  </a:lnTo>
                  <a:lnTo>
                    <a:pt x="145" y="502"/>
                  </a:lnTo>
                  <a:lnTo>
                    <a:pt x="154" y="504"/>
                  </a:lnTo>
                  <a:lnTo>
                    <a:pt x="164" y="504"/>
                  </a:lnTo>
                  <a:lnTo>
                    <a:pt x="171" y="504"/>
                  </a:lnTo>
                  <a:lnTo>
                    <a:pt x="178" y="503"/>
                  </a:lnTo>
                  <a:lnTo>
                    <a:pt x="184" y="502"/>
                  </a:lnTo>
                  <a:lnTo>
                    <a:pt x="190" y="500"/>
                  </a:lnTo>
                  <a:lnTo>
                    <a:pt x="194" y="497"/>
                  </a:lnTo>
                  <a:lnTo>
                    <a:pt x="197" y="493"/>
                  </a:lnTo>
                  <a:lnTo>
                    <a:pt x="199" y="488"/>
                  </a:lnTo>
                  <a:lnTo>
                    <a:pt x="199" y="484"/>
                  </a:lnTo>
                  <a:lnTo>
                    <a:pt x="199" y="479"/>
                  </a:lnTo>
                  <a:lnTo>
                    <a:pt x="197" y="475"/>
                  </a:lnTo>
                  <a:lnTo>
                    <a:pt x="191" y="459"/>
                  </a:lnTo>
                  <a:lnTo>
                    <a:pt x="185" y="442"/>
                  </a:lnTo>
                  <a:lnTo>
                    <a:pt x="180" y="424"/>
                  </a:lnTo>
                  <a:lnTo>
                    <a:pt x="175" y="404"/>
                  </a:lnTo>
                  <a:lnTo>
                    <a:pt x="172" y="384"/>
                  </a:lnTo>
                  <a:lnTo>
                    <a:pt x="169" y="362"/>
                  </a:lnTo>
                  <a:lnTo>
                    <a:pt x="167" y="341"/>
                  </a:lnTo>
                  <a:lnTo>
                    <a:pt x="167" y="319"/>
                  </a:lnTo>
                  <a:lnTo>
                    <a:pt x="167" y="295"/>
                  </a:lnTo>
                  <a:lnTo>
                    <a:pt x="168" y="273"/>
                  </a:lnTo>
                  <a:lnTo>
                    <a:pt x="170" y="249"/>
                  </a:lnTo>
                  <a:lnTo>
                    <a:pt x="174" y="226"/>
                  </a:lnTo>
                  <a:lnTo>
                    <a:pt x="179" y="202"/>
                  </a:lnTo>
                  <a:lnTo>
                    <a:pt x="185" y="180"/>
                  </a:lnTo>
                  <a:lnTo>
                    <a:pt x="192" y="157"/>
                  </a:lnTo>
                  <a:lnTo>
                    <a:pt x="200" y="135"/>
                  </a:lnTo>
                  <a:lnTo>
                    <a:pt x="205" y="125"/>
                  </a:lnTo>
                  <a:lnTo>
                    <a:pt x="209" y="114"/>
                  </a:lnTo>
                  <a:lnTo>
                    <a:pt x="212" y="104"/>
                  </a:lnTo>
                  <a:lnTo>
                    <a:pt x="213" y="96"/>
                  </a:lnTo>
                  <a:lnTo>
                    <a:pt x="214" y="87"/>
                  </a:lnTo>
                  <a:lnTo>
                    <a:pt x="214" y="79"/>
                  </a:lnTo>
                  <a:lnTo>
                    <a:pt x="212" y="72"/>
                  </a:lnTo>
                  <a:lnTo>
                    <a:pt x="210" y="64"/>
                  </a:lnTo>
                  <a:lnTo>
                    <a:pt x="206" y="57"/>
                  </a:lnTo>
                  <a:lnTo>
                    <a:pt x="202" y="51"/>
                  </a:lnTo>
                  <a:lnTo>
                    <a:pt x="196" y="45"/>
                  </a:lnTo>
                  <a:lnTo>
                    <a:pt x="190" y="39"/>
                  </a:lnTo>
                  <a:lnTo>
                    <a:pt x="183" y="34"/>
                  </a:lnTo>
                  <a:lnTo>
                    <a:pt x="175" y="28"/>
                  </a:lnTo>
                  <a:lnTo>
                    <a:pt x="165" y="23"/>
                  </a:lnTo>
                  <a:lnTo>
                    <a:pt x="154" y="17"/>
                  </a:lnTo>
                  <a:lnTo>
                    <a:pt x="136" y="9"/>
                  </a:lnTo>
                  <a:lnTo>
                    <a:pt x="119" y="4"/>
                  </a:lnTo>
                  <a:lnTo>
                    <a:pt x="104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6" name="Freeform 43"/>
            <p:cNvSpPr>
              <a:spLocks/>
            </p:cNvSpPr>
            <p:nvPr userDrawn="1"/>
          </p:nvSpPr>
          <p:spPr bwMode="auto">
            <a:xfrm>
              <a:off x="6966" y="608"/>
              <a:ext cx="26" cy="41"/>
            </a:xfrm>
            <a:custGeom>
              <a:avLst/>
              <a:gdLst>
                <a:gd name="T0" fmla="*/ 91 w 315"/>
                <a:gd name="T1" fmla="*/ 120 h 486"/>
                <a:gd name="T2" fmla="*/ 110 w 315"/>
                <a:gd name="T3" fmla="*/ 124 h 486"/>
                <a:gd name="T4" fmla="*/ 128 w 315"/>
                <a:gd name="T5" fmla="*/ 132 h 486"/>
                <a:gd name="T6" fmla="*/ 144 w 315"/>
                <a:gd name="T7" fmla="*/ 143 h 486"/>
                <a:gd name="T8" fmla="*/ 160 w 315"/>
                <a:gd name="T9" fmla="*/ 161 h 486"/>
                <a:gd name="T10" fmla="*/ 172 w 315"/>
                <a:gd name="T11" fmla="*/ 183 h 486"/>
                <a:gd name="T12" fmla="*/ 180 w 315"/>
                <a:gd name="T13" fmla="*/ 206 h 486"/>
                <a:gd name="T14" fmla="*/ 183 w 315"/>
                <a:gd name="T15" fmla="*/ 228 h 486"/>
                <a:gd name="T16" fmla="*/ 181 w 315"/>
                <a:gd name="T17" fmla="*/ 251 h 486"/>
                <a:gd name="T18" fmla="*/ 174 w 315"/>
                <a:gd name="T19" fmla="*/ 279 h 486"/>
                <a:gd name="T20" fmla="*/ 161 w 315"/>
                <a:gd name="T21" fmla="*/ 304 h 486"/>
                <a:gd name="T22" fmla="*/ 144 w 315"/>
                <a:gd name="T23" fmla="*/ 327 h 486"/>
                <a:gd name="T24" fmla="*/ 123 w 315"/>
                <a:gd name="T25" fmla="*/ 347 h 486"/>
                <a:gd name="T26" fmla="*/ 100 w 315"/>
                <a:gd name="T27" fmla="*/ 363 h 486"/>
                <a:gd name="T28" fmla="*/ 74 w 315"/>
                <a:gd name="T29" fmla="*/ 374 h 486"/>
                <a:gd name="T30" fmla="*/ 47 w 315"/>
                <a:gd name="T31" fmla="*/ 380 h 486"/>
                <a:gd name="T32" fmla="*/ 0 w 315"/>
                <a:gd name="T33" fmla="*/ 434 h 486"/>
                <a:gd name="T34" fmla="*/ 74 w 315"/>
                <a:gd name="T35" fmla="*/ 486 h 486"/>
                <a:gd name="T36" fmla="*/ 97 w 315"/>
                <a:gd name="T37" fmla="*/ 484 h 486"/>
                <a:gd name="T38" fmla="*/ 129 w 315"/>
                <a:gd name="T39" fmla="*/ 476 h 486"/>
                <a:gd name="T40" fmla="*/ 172 w 315"/>
                <a:gd name="T41" fmla="*/ 460 h 486"/>
                <a:gd name="T42" fmla="*/ 213 w 315"/>
                <a:gd name="T43" fmla="*/ 435 h 486"/>
                <a:gd name="T44" fmla="*/ 250 w 315"/>
                <a:gd name="T45" fmla="*/ 406 h 486"/>
                <a:gd name="T46" fmla="*/ 273 w 315"/>
                <a:gd name="T47" fmla="*/ 379 h 486"/>
                <a:gd name="T48" fmla="*/ 286 w 315"/>
                <a:gd name="T49" fmla="*/ 361 h 486"/>
                <a:gd name="T50" fmla="*/ 297 w 315"/>
                <a:gd name="T51" fmla="*/ 340 h 486"/>
                <a:gd name="T52" fmla="*/ 306 w 315"/>
                <a:gd name="T53" fmla="*/ 320 h 486"/>
                <a:gd name="T54" fmla="*/ 312 w 315"/>
                <a:gd name="T55" fmla="*/ 297 h 486"/>
                <a:gd name="T56" fmla="*/ 315 w 315"/>
                <a:gd name="T57" fmla="*/ 275 h 486"/>
                <a:gd name="T58" fmla="*/ 315 w 315"/>
                <a:gd name="T59" fmla="*/ 249 h 486"/>
                <a:gd name="T60" fmla="*/ 312 w 315"/>
                <a:gd name="T61" fmla="*/ 221 h 486"/>
                <a:gd name="T62" fmla="*/ 306 w 315"/>
                <a:gd name="T63" fmla="*/ 194 h 486"/>
                <a:gd name="T64" fmla="*/ 298 w 315"/>
                <a:gd name="T65" fmla="*/ 169 h 486"/>
                <a:gd name="T66" fmla="*/ 287 w 315"/>
                <a:gd name="T67" fmla="*/ 144 h 486"/>
                <a:gd name="T68" fmla="*/ 274 w 315"/>
                <a:gd name="T69" fmla="*/ 122 h 486"/>
                <a:gd name="T70" fmla="*/ 259 w 315"/>
                <a:gd name="T71" fmla="*/ 101 h 486"/>
                <a:gd name="T72" fmla="*/ 243 w 315"/>
                <a:gd name="T73" fmla="*/ 82 h 486"/>
                <a:gd name="T74" fmla="*/ 224 w 315"/>
                <a:gd name="T75" fmla="*/ 65 h 486"/>
                <a:gd name="T76" fmla="*/ 205 w 315"/>
                <a:gd name="T77" fmla="*/ 49 h 486"/>
                <a:gd name="T78" fmla="*/ 184 w 315"/>
                <a:gd name="T79" fmla="*/ 36 h 486"/>
                <a:gd name="T80" fmla="*/ 163 w 315"/>
                <a:gd name="T81" fmla="*/ 25 h 486"/>
                <a:gd name="T82" fmla="*/ 141 w 315"/>
                <a:gd name="T83" fmla="*/ 15 h 486"/>
                <a:gd name="T84" fmla="*/ 118 w 315"/>
                <a:gd name="T85" fmla="*/ 7 h 486"/>
                <a:gd name="T86" fmla="*/ 95 w 315"/>
                <a:gd name="T87" fmla="*/ 3 h 486"/>
                <a:gd name="T88" fmla="*/ 72 w 315"/>
                <a:gd name="T89" fmla="*/ 0 h 486"/>
                <a:gd name="T90" fmla="*/ 21 w 315"/>
                <a:gd name="T91" fmla="*/ 6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5" h="486">
                  <a:moveTo>
                    <a:pt x="80" y="120"/>
                  </a:moveTo>
                  <a:lnTo>
                    <a:pt x="91" y="120"/>
                  </a:lnTo>
                  <a:lnTo>
                    <a:pt x="101" y="122"/>
                  </a:lnTo>
                  <a:lnTo>
                    <a:pt x="110" y="124"/>
                  </a:lnTo>
                  <a:lnTo>
                    <a:pt x="119" y="128"/>
                  </a:lnTo>
                  <a:lnTo>
                    <a:pt x="128" y="132"/>
                  </a:lnTo>
                  <a:lnTo>
                    <a:pt x="136" y="137"/>
                  </a:lnTo>
                  <a:lnTo>
                    <a:pt x="144" y="143"/>
                  </a:lnTo>
                  <a:lnTo>
                    <a:pt x="151" y="150"/>
                  </a:lnTo>
                  <a:lnTo>
                    <a:pt x="160" y="161"/>
                  </a:lnTo>
                  <a:lnTo>
                    <a:pt x="167" y="172"/>
                  </a:lnTo>
                  <a:lnTo>
                    <a:pt x="172" y="183"/>
                  </a:lnTo>
                  <a:lnTo>
                    <a:pt x="177" y="194"/>
                  </a:lnTo>
                  <a:lnTo>
                    <a:pt x="180" y="206"/>
                  </a:lnTo>
                  <a:lnTo>
                    <a:pt x="182" y="218"/>
                  </a:lnTo>
                  <a:lnTo>
                    <a:pt x="183" y="228"/>
                  </a:lnTo>
                  <a:lnTo>
                    <a:pt x="183" y="237"/>
                  </a:lnTo>
                  <a:lnTo>
                    <a:pt x="181" y="251"/>
                  </a:lnTo>
                  <a:lnTo>
                    <a:pt x="178" y="266"/>
                  </a:lnTo>
                  <a:lnTo>
                    <a:pt x="174" y="279"/>
                  </a:lnTo>
                  <a:lnTo>
                    <a:pt x="168" y="292"/>
                  </a:lnTo>
                  <a:lnTo>
                    <a:pt x="161" y="304"/>
                  </a:lnTo>
                  <a:lnTo>
                    <a:pt x="153" y="317"/>
                  </a:lnTo>
                  <a:lnTo>
                    <a:pt x="144" y="327"/>
                  </a:lnTo>
                  <a:lnTo>
                    <a:pt x="134" y="338"/>
                  </a:lnTo>
                  <a:lnTo>
                    <a:pt x="123" y="347"/>
                  </a:lnTo>
                  <a:lnTo>
                    <a:pt x="112" y="355"/>
                  </a:lnTo>
                  <a:lnTo>
                    <a:pt x="100" y="363"/>
                  </a:lnTo>
                  <a:lnTo>
                    <a:pt x="87" y="369"/>
                  </a:lnTo>
                  <a:lnTo>
                    <a:pt x="74" y="374"/>
                  </a:lnTo>
                  <a:lnTo>
                    <a:pt x="61" y="378"/>
                  </a:lnTo>
                  <a:lnTo>
                    <a:pt x="47" y="380"/>
                  </a:lnTo>
                  <a:lnTo>
                    <a:pt x="33" y="381"/>
                  </a:lnTo>
                  <a:lnTo>
                    <a:pt x="0" y="434"/>
                  </a:lnTo>
                  <a:lnTo>
                    <a:pt x="64" y="486"/>
                  </a:lnTo>
                  <a:lnTo>
                    <a:pt x="74" y="486"/>
                  </a:lnTo>
                  <a:lnTo>
                    <a:pt x="85" y="485"/>
                  </a:lnTo>
                  <a:lnTo>
                    <a:pt x="97" y="484"/>
                  </a:lnTo>
                  <a:lnTo>
                    <a:pt x="107" y="482"/>
                  </a:lnTo>
                  <a:lnTo>
                    <a:pt x="129" y="476"/>
                  </a:lnTo>
                  <a:lnTo>
                    <a:pt x="151" y="469"/>
                  </a:lnTo>
                  <a:lnTo>
                    <a:pt x="172" y="460"/>
                  </a:lnTo>
                  <a:lnTo>
                    <a:pt x="194" y="448"/>
                  </a:lnTo>
                  <a:lnTo>
                    <a:pt x="213" y="435"/>
                  </a:lnTo>
                  <a:lnTo>
                    <a:pt x="232" y="421"/>
                  </a:lnTo>
                  <a:lnTo>
                    <a:pt x="250" y="406"/>
                  </a:lnTo>
                  <a:lnTo>
                    <a:pt x="266" y="388"/>
                  </a:lnTo>
                  <a:lnTo>
                    <a:pt x="273" y="379"/>
                  </a:lnTo>
                  <a:lnTo>
                    <a:pt x="279" y="370"/>
                  </a:lnTo>
                  <a:lnTo>
                    <a:pt x="286" y="361"/>
                  </a:lnTo>
                  <a:lnTo>
                    <a:pt x="291" y="350"/>
                  </a:lnTo>
                  <a:lnTo>
                    <a:pt x="297" y="340"/>
                  </a:lnTo>
                  <a:lnTo>
                    <a:pt x="302" y="330"/>
                  </a:lnTo>
                  <a:lnTo>
                    <a:pt x="306" y="320"/>
                  </a:lnTo>
                  <a:lnTo>
                    <a:pt x="309" y="309"/>
                  </a:lnTo>
                  <a:lnTo>
                    <a:pt x="312" y="297"/>
                  </a:lnTo>
                  <a:lnTo>
                    <a:pt x="314" y="287"/>
                  </a:lnTo>
                  <a:lnTo>
                    <a:pt x="315" y="275"/>
                  </a:lnTo>
                  <a:lnTo>
                    <a:pt x="315" y="264"/>
                  </a:lnTo>
                  <a:lnTo>
                    <a:pt x="315" y="249"/>
                  </a:lnTo>
                  <a:lnTo>
                    <a:pt x="314" y="235"/>
                  </a:lnTo>
                  <a:lnTo>
                    <a:pt x="312" y="221"/>
                  </a:lnTo>
                  <a:lnTo>
                    <a:pt x="309" y="207"/>
                  </a:lnTo>
                  <a:lnTo>
                    <a:pt x="306" y="194"/>
                  </a:lnTo>
                  <a:lnTo>
                    <a:pt x="302" y="181"/>
                  </a:lnTo>
                  <a:lnTo>
                    <a:pt x="298" y="169"/>
                  </a:lnTo>
                  <a:lnTo>
                    <a:pt x="293" y="156"/>
                  </a:lnTo>
                  <a:lnTo>
                    <a:pt x="287" y="144"/>
                  </a:lnTo>
                  <a:lnTo>
                    <a:pt x="280" y="133"/>
                  </a:lnTo>
                  <a:lnTo>
                    <a:pt x="274" y="122"/>
                  </a:lnTo>
                  <a:lnTo>
                    <a:pt x="267" y="112"/>
                  </a:lnTo>
                  <a:lnTo>
                    <a:pt x="259" y="101"/>
                  </a:lnTo>
                  <a:lnTo>
                    <a:pt x="251" y="91"/>
                  </a:lnTo>
                  <a:lnTo>
                    <a:pt x="243" y="82"/>
                  </a:lnTo>
                  <a:lnTo>
                    <a:pt x="233" y="73"/>
                  </a:lnTo>
                  <a:lnTo>
                    <a:pt x="224" y="65"/>
                  </a:lnTo>
                  <a:lnTo>
                    <a:pt x="215" y="56"/>
                  </a:lnTo>
                  <a:lnTo>
                    <a:pt x="205" y="49"/>
                  </a:lnTo>
                  <a:lnTo>
                    <a:pt x="195" y="42"/>
                  </a:lnTo>
                  <a:lnTo>
                    <a:pt x="184" y="36"/>
                  </a:lnTo>
                  <a:lnTo>
                    <a:pt x="174" y="30"/>
                  </a:lnTo>
                  <a:lnTo>
                    <a:pt x="163" y="25"/>
                  </a:lnTo>
                  <a:lnTo>
                    <a:pt x="152" y="20"/>
                  </a:lnTo>
                  <a:lnTo>
                    <a:pt x="141" y="15"/>
                  </a:lnTo>
                  <a:lnTo>
                    <a:pt x="129" y="12"/>
                  </a:lnTo>
                  <a:lnTo>
                    <a:pt x="118" y="7"/>
                  </a:lnTo>
                  <a:lnTo>
                    <a:pt x="107" y="5"/>
                  </a:lnTo>
                  <a:lnTo>
                    <a:pt x="95" y="3"/>
                  </a:lnTo>
                  <a:lnTo>
                    <a:pt x="83" y="1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21" y="68"/>
                  </a:lnTo>
                  <a:lnTo>
                    <a:pt x="80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7" name="Freeform 44"/>
            <p:cNvSpPr>
              <a:spLocks/>
            </p:cNvSpPr>
            <p:nvPr userDrawn="1"/>
          </p:nvSpPr>
          <p:spPr bwMode="auto">
            <a:xfrm>
              <a:off x="6884" y="562"/>
              <a:ext cx="92" cy="118"/>
            </a:xfrm>
            <a:custGeom>
              <a:avLst/>
              <a:gdLst>
                <a:gd name="T0" fmla="*/ 1007 w 1095"/>
                <a:gd name="T1" fmla="*/ 693 h 1421"/>
                <a:gd name="T2" fmla="*/ 952 w 1095"/>
                <a:gd name="T3" fmla="*/ 735 h 1421"/>
                <a:gd name="T4" fmla="*/ 915 w 1095"/>
                <a:gd name="T5" fmla="*/ 791 h 1421"/>
                <a:gd name="T6" fmla="*/ 906 w 1095"/>
                <a:gd name="T7" fmla="*/ 852 h 1421"/>
                <a:gd name="T8" fmla="*/ 929 w 1095"/>
                <a:gd name="T9" fmla="*/ 906 h 1421"/>
                <a:gd name="T10" fmla="*/ 974 w 1095"/>
                <a:gd name="T11" fmla="*/ 937 h 1421"/>
                <a:gd name="T12" fmla="*/ 1040 w 1095"/>
                <a:gd name="T13" fmla="*/ 1047 h 1421"/>
                <a:gd name="T14" fmla="*/ 955 w 1095"/>
                <a:gd name="T15" fmla="*/ 1038 h 1421"/>
                <a:gd name="T16" fmla="*/ 881 w 1095"/>
                <a:gd name="T17" fmla="*/ 1012 h 1421"/>
                <a:gd name="T18" fmla="*/ 821 w 1095"/>
                <a:gd name="T19" fmla="*/ 976 h 1421"/>
                <a:gd name="T20" fmla="*/ 774 w 1095"/>
                <a:gd name="T21" fmla="*/ 931 h 1421"/>
                <a:gd name="T22" fmla="*/ 741 w 1095"/>
                <a:gd name="T23" fmla="*/ 883 h 1421"/>
                <a:gd name="T24" fmla="*/ 726 w 1095"/>
                <a:gd name="T25" fmla="*/ 835 h 1421"/>
                <a:gd name="T26" fmla="*/ 728 w 1095"/>
                <a:gd name="T27" fmla="*/ 774 h 1421"/>
                <a:gd name="T28" fmla="*/ 749 w 1095"/>
                <a:gd name="T29" fmla="*/ 723 h 1421"/>
                <a:gd name="T30" fmla="*/ 650 w 1095"/>
                <a:gd name="T31" fmla="*/ 723 h 1421"/>
                <a:gd name="T32" fmla="*/ 491 w 1095"/>
                <a:gd name="T33" fmla="*/ 745 h 1421"/>
                <a:gd name="T34" fmla="*/ 462 w 1095"/>
                <a:gd name="T35" fmla="*/ 886 h 1421"/>
                <a:gd name="T36" fmla="*/ 435 w 1095"/>
                <a:gd name="T37" fmla="*/ 1103 h 1421"/>
                <a:gd name="T38" fmla="*/ 427 w 1095"/>
                <a:gd name="T39" fmla="*/ 1291 h 1421"/>
                <a:gd name="T40" fmla="*/ 431 w 1095"/>
                <a:gd name="T41" fmla="*/ 1398 h 1421"/>
                <a:gd name="T42" fmla="*/ 416 w 1095"/>
                <a:gd name="T43" fmla="*/ 1418 h 1421"/>
                <a:gd name="T44" fmla="*/ 378 w 1095"/>
                <a:gd name="T45" fmla="*/ 1418 h 1421"/>
                <a:gd name="T46" fmla="*/ 337 w 1095"/>
                <a:gd name="T47" fmla="*/ 1390 h 1421"/>
                <a:gd name="T48" fmla="*/ 310 w 1095"/>
                <a:gd name="T49" fmla="*/ 1337 h 1421"/>
                <a:gd name="T50" fmla="*/ 293 w 1095"/>
                <a:gd name="T51" fmla="*/ 1256 h 1421"/>
                <a:gd name="T52" fmla="*/ 288 w 1095"/>
                <a:gd name="T53" fmla="*/ 1109 h 1421"/>
                <a:gd name="T54" fmla="*/ 313 w 1095"/>
                <a:gd name="T55" fmla="*/ 843 h 1421"/>
                <a:gd name="T56" fmla="*/ 226 w 1095"/>
                <a:gd name="T57" fmla="*/ 803 h 1421"/>
                <a:gd name="T58" fmla="*/ 161 w 1095"/>
                <a:gd name="T59" fmla="*/ 831 h 1421"/>
                <a:gd name="T60" fmla="*/ 125 w 1095"/>
                <a:gd name="T61" fmla="*/ 840 h 1421"/>
                <a:gd name="T62" fmla="*/ 86 w 1095"/>
                <a:gd name="T63" fmla="*/ 834 h 1421"/>
                <a:gd name="T64" fmla="*/ 24 w 1095"/>
                <a:gd name="T65" fmla="*/ 796 h 1421"/>
                <a:gd name="T66" fmla="*/ 0 w 1095"/>
                <a:gd name="T67" fmla="*/ 762 h 1421"/>
                <a:gd name="T68" fmla="*/ 8 w 1095"/>
                <a:gd name="T69" fmla="*/ 740 h 1421"/>
                <a:gd name="T70" fmla="*/ 62 w 1095"/>
                <a:gd name="T71" fmla="*/ 713 h 1421"/>
                <a:gd name="T72" fmla="*/ 251 w 1095"/>
                <a:gd name="T73" fmla="*/ 663 h 1421"/>
                <a:gd name="T74" fmla="*/ 364 w 1095"/>
                <a:gd name="T75" fmla="*/ 577 h 1421"/>
                <a:gd name="T76" fmla="*/ 431 w 1095"/>
                <a:gd name="T77" fmla="*/ 350 h 1421"/>
                <a:gd name="T78" fmla="*/ 514 w 1095"/>
                <a:gd name="T79" fmla="*/ 162 h 1421"/>
                <a:gd name="T80" fmla="*/ 599 w 1095"/>
                <a:gd name="T81" fmla="*/ 34 h 1421"/>
                <a:gd name="T82" fmla="*/ 669 w 1095"/>
                <a:gd name="T83" fmla="*/ 1 h 1421"/>
                <a:gd name="T84" fmla="*/ 732 w 1095"/>
                <a:gd name="T85" fmla="*/ 7 h 1421"/>
                <a:gd name="T86" fmla="*/ 799 w 1095"/>
                <a:gd name="T87" fmla="*/ 37 h 1421"/>
                <a:gd name="T88" fmla="*/ 852 w 1095"/>
                <a:gd name="T89" fmla="*/ 97 h 1421"/>
                <a:gd name="T90" fmla="*/ 866 w 1095"/>
                <a:gd name="T91" fmla="*/ 159 h 1421"/>
                <a:gd name="T92" fmla="*/ 852 w 1095"/>
                <a:gd name="T93" fmla="*/ 204 h 1421"/>
                <a:gd name="T94" fmla="*/ 824 w 1095"/>
                <a:gd name="T95" fmla="*/ 224 h 1421"/>
                <a:gd name="T96" fmla="*/ 807 w 1095"/>
                <a:gd name="T97" fmla="*/ 220 h 1421"/>
                <a:gd name="T98" fmla="*/ 778 w 1095"/>
                <a:gd name="T99" fmla="*/ 172 h 1421"/>
                <a:gd name="T100" fmla="*/ 731 w 1095"/>
                <a:gd name="T101" fmla="*/ 149 h 1421"/>
                <a:gd name="T102" fmla="*/ 697 w 1095"/>
                <a:gd name="T103" fmla="*/ 160 h 1421"/>
                <a:gd name="T104" fmla="*/ 660 w 1095"/>
                <a:gd name="T105" fmla="*/ 210 h 1421"/>
                <a:gd name="T106" fmla="*/ 601 w 1095"/>
                <a:gd name="T107" fmla="*/ 339 h 1421"/>
                <a:gd name="T108" fmla="*/ 514 w 1095"/>
                <a:gd name="T109" fmla="*/ 627 h 1421"/>
                <a:gd name="T110" fmla="*/ 618 w 1095"/>
                <a:gd name="T111" fmla="*/ 629 h 1421"/>
                <a:gd name="T112" fmla="*/ 798 w 1095"/>
                <a:gd name="T113" fmla="*/ 626 h 1421"/>
                <a:gd name="T114" fmla="*/ 892 w 1095"/>
                <a:gd name="T115" fmla="*/ 627 h 1421"/>
                <a:gd name="T116" fmla="*/ 961 w 1095"/>
                <a:gd name="T117" fmla="*/ 578 h 1421"/>
                <a:gd name="T118" fmla="*/ 1027 w 1095"/>
                <a:gd name="T119" fmla="*/ 561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5" h="1421">
                  <a:moveTo>
                    <a:pt x="1056" y="681"/>
                  </a:moveTo>
                  <a:lnTo>
                    <a:pt x="1044" y="682"/>
                  </a:lnTo>
                  <a:lnTo>
                    <a:pt x="1032" y="684"/>
                  </a:lnTo>
                  <a:lnTo>
                    <a:pt x="1020" y="688"/>
                  </a:lnTo>
                  <a:lnTo>
                    <a:pt x="1007" y="693"/>
                  </a:lnTo>
                  <a:lnTo>
                    <a:pt x="995" y="699"/>
                  </a:lnTo>
                  <a:lnTo>
                    <a:pt x="984" y="707"/>
                  </a:lnTo>
                  <a:lnTo>
                    <a:pt x="973" y="715"/>
                  </a:lnTo>
                  <a:lnTo>
                    <a:pt x="961" y="725"/>
                  </a:lnTo>
                  <a:lnTo>
                    <a:pt x="952" y="735"/>
                  </a:lnTo>
                  <a:lnTo>
                    <a:pt x="943" y="745"/>
                  </a:lnTo>
                  <a:lnTo>
                    <a:pt x="934" y="756"/>
                  </a:lnTo>
                  <a:lnTo>
                    <a:pt x="927" y="767"/>
                  </a:lnTo>
                  <a:lnTo>
                    <a:pt x="921" y="779"/>
                  </a:lnTo>
                  <a:lnTo>
                    <a:pt x="915" y="791"/>
                  </a:lnTo>
                  <a:lnTo>
                    <a:pt x="910" y="802"/>
                  </a:lnTo>
                  <a:lnTo>
                    <a:pt x="908" y="813"/>
                  </a:lnTo>
                  <a:lnTo>
                    <a:pt x="906" y="827"/>
                  </a:lnTo>
                  <a:lnTo>
                    <a:pt x="905" y="839"/>
                  </a:lnTo>
                  <a:lnTo>
                    <a:pt x="906" y="852"/>
                  </a:lnTo>
                  <a:lnTo>
                    <a:pt x="908" y="863"/>
                  </a:lnTo>
                  <a:lnTo>
                    <a:pt x="912" y="876"/>
                  </a:lnTo>
                  <a:lnTo>
                    <a:pt x="917" y="886"/>
                  </a:lnTo>
                  <a:lnTo>
                    <a:pt x="922" y="897"/>
                  </a:lnTo>
                  <a:lnTo>
                    <a:pt x="929" y="906"/>
                  </a:lnTo>
                  <a:lnTo>
                    <a:pt x="936" y="914"/>
                  </a:lnTo>
                  <a:lnTo>
                    <a:pt x="945" y="922"/>
                  </a:lnTo>
                  <a:lnTo>
                    <a:pt x="953" y="928"/>
                  </a:lnTo>
                  <a:lnTo>
                    <a:pt x="964" y="933"/>
                  </a:lnTo>
                  <a:lnTo>
                    <a:pt x="974" y="937"/>
                  </a:lnTo>
                  <a:lnTo>
                    <a:pt x="985" y="940"/>
                  </a:lnTo>
                  <a:lnTo>
                    <a:pt x="997" y="941"/>
                  </a:lnTo>
                  <a:lnTo>
                    <a:pt x="1009" y="942"/>
                  </a:lnTo>
                  <a:lnTo>
                    <a:pt x="1073" y="984"/>
                  </a:lnTo>
                  <a:lnTo>
                    <a:pt x="1040" y="1047"/>
                  </a:lnTo>
                  <a:lnTo>
                    <a:pt x="1022" y="1047"/>
                  </a:lnTo>
                  <a:lnTo>
                    <a:pt x="1004" y="1046"/>
                  </a:lnTo>
                  <a:lnTo>
                    <a:pt x="988" y="1044"/>
                  </a:lnTo>
                  <a:lnTo>
                    <a:pt x="971" y="1041"/>
                  </a:lnTo>
                  <a:lnTo>
                    <a:pt x="955" y="1038"/>
                  </a:lnTo>
                  <a:lnTo>
                    <a:pt x="939" y="1034"/>
                  </a:lnTo>
                  <a:lnTo>
                    <a:pt x="924" y="1030"/>
                  </a:lnTo>
                  <a:lnTo>
                    <a:pt x="909" y="1025"/>
                  </a:lnTo>
                  <a:lnTo>
                    <a:pt x="895" y="1019"/>
                  </a:lnTo>
                  <a:lnTo>
                    <a:pt x="881" y="1012"/>
                  </a:lnTo>
                  <a:lnTo>
                    <a:pt x="869" y="1006"/>
                  </a:lnTo>
                  <a:lnTo>
                    <a:pt x="855" y="999"/>
                  </a:lnTo>
                  <a:lnTo>
                    <a:pt x="843" y="992"/>
                  </a:lnTo>
                  <a:lnTo>
                    <a:pt x="832" y="984"/>
                  </a:lnTo>
                  <a:lnTo>
                    <a:pt x="821" y="976"/>
                  </a:lnTo>
                  <a:lnTo>
                    <a:pt x="810" y="968"/>
                  </a:lnTo>
                  <a:lnTo>
                    <a:pt x="800" y="958"/>
                  </a:lnTo>
                  <a:lnTo>
                    <a:pt x="790" y="949"/>
                  </a:lnTo>
                  <a:lnTo>
                    <a:pt x="782" y="940"/>
                  </a:lnTo>
                  <a:lnTo>
                    <a:pt x="774" y="931"/>
                  </a:lnTo>
                  <a:lnTo>
                    <a:pt x="766" y="922"/>
                  </a:lnTo>
                  <a:lnTo>
                    <a:pt x="759" y="911"/>
                  </a:lnTo>
                  <a:lnTo>
                    <a:pt x="752" y="902"/>
                  </a:lnTo>
                  <a:lnTo>
                    <a:pt x="746" y="892"/>
                  </a:lnTo>
                  <a:lnTo>
                    <a:pt x="741" y="883"/>
                  </a:lnTo>
                  <a:lnTo>
                    <a:pt x="737" y="873"/>
                  </a:lnTo>
                  <a:lnTo>
                    <a:pt x="733" y="863"/>
                  </a:lnTo>
                  <a:lnTo>
                    <a:pt x="730" y="853"/>
                  </a:lnTo>
                  <a:lnTo>
                    <a:pt x="728" y="844"/>
                  </a:lnTo>
                  <a:lnTo>
                    <a:pt x="726" y="835"/>
                  </a:lnTo>
                  <a:lnTo>
                    <a:pt x="725" y="826"/>
                  </a:lnTo>
                  <a:lnTo>
                    <a:pt x="725" y="816"/>
                  </a:lnTo>
                  <a:lnTo>
                    <a:pt x="725" y="801"/>
                  </a:lnTo>
                  <a:lnTo>
                    <a:pt x="726" y="787"/>
                  </a:lnTo>
                  <a:lnTo>
                    <a:pt x="728" y="774"/>
                  </a:lnTo>
                  <a:lnTo>
                    <a:pt x="731" y="761"/>
                  </a:lnTo>
                  <a:lnTo>
                    <a:pt x="734" y="750"/>
                  </a:lnTo>
                  <a:lnTo>
                    <a:pt x="739" y="740"/>
                  </a:lnTo>
                  <a:lnTo>
                    <a:pt x="744" y="731"/>
                  </a:lnTo>
                  <a:lnTo>
                    <a:pt x="749" y="723"/>
                  </a:lnTo>
                  <a:lnTo>
                    <a:pt x="759" y="712"/>
                  </a:lnTo>
                  <a:lnTo>
                    <a:pt x="745" y="713"/>
                  </a:lnTo>
                  <a:lnTo>
                    <a:pt x="714" y="716"/>
                  </a:lnTo>
                  <a:lnTo>
                    <a:pt x="682" y="720"/>
                  </a:lnTo>
                  <a:lnTo>
                    <a:pt x="650" y="723"/>
                  </a:lnTo>
                  <a:lnTo>
                    <a:pt x="619" y="727"/>
                  </a:lnTo>
                  <a:lnTo>
                    <a:pt x="586" y="731"/>
                  </a:lnTo>
                  <a:lnTo>
                    <a:pt x="555" y="735"/>
                  </a:lnTo>
                  <a:lnTo>
                    <a:pt x="523" y="740"/>
                  </a:lnTo>
                  <a:lnTo>
                    <a:pt x="491" y="745"/>
                  </a:lnTo>
                  <a:lnTo>
                    <a:pt x="487" y="745"/>
                  </a:lnTo>
                  <a:lnTo>
                    <a:pt x="487" y="749"/>
                  </a:lnTo>
                  <a:lnTo>
                    <a:pt x="478" y="795"/>
                  </a:lnTo>
                  <a:lnTo>
                    <a:pt x="470" y="841"/>
                  </a:lnTo>
                  <a:lnTo>
                    <a:pt x="462" y="886"/>
                  </a:lnTo>
                  <a:lnTo>
                    <a:pt x="455" y="931"/>
                  </a:lnTo>
                  <a:lnTo>
                    <a:pt x="448" y="976"/>
                  </a:lnTo>
                  <a:lnTo>
                    <a:pt x="443" y="1019"/>
                  </a:lnTo>
                  <a:lnTo>
                    <a:pt x="439" y="1061"/>
                  </a:lnTo>
                  <a:lnTo>
                    <a:pt x="435" y="1103"/>
                  </a:lnTo>
                  <a:lnTo>
                    <a:pt x="432" y="1143"/>
                  </a:lnTo>
                  <a:lnTo>
                    <a:pt x="429" y="1183"/>
                  </a:lnTo>
                  <a:lnTo>
                    <a:pt x="428" y="1221"/>
                  </a:lnTo>
                  <a:lnTo>
                    <a:pt x="427" y="1256"/>
                  </a:lnTo>
                  <a:lnTo>
                    <a:pt x="427" y="1291"/>
                  </a:lnTo>
                  <a:lnTo>
                    <a:pt x="428" y="1323"/>
                  </a:lnTo>
                  <a:lnTo>
                    <a:pt x="429" y="1353"/>
                  </a:lnTo>
                  <a:lnTo>
                    <a:pt x="432" y="1382"/>
                  </a:lnTo>
                  <a:lnTo>
                    <a:pt x="432" y="1391"/>
                  </a:lnTo>
                  <a:lnTo>
                    <a:pt x="431" y="1398"/>
                  </a:lnTo>
                  <a:lnTo>
                    <a:pt x="429" y="1405"/>
                  </a:lnTo>
                  <a:lnTo>
                    <a:pt x="426" y="1411"/>
                  </a:lnTo>
                  <a:lnTo>
                    <a:pt x="423" y="1414"/>
                  </a:lnTo>
                  <a:lnTo>
                    <a:pt x="420" y="1416"/>
                  </a:lnTo>
                  <a:lnTo>
                    <a:pt x="416" y="1418"/>
                  </a:lnTo>
                  <a:lnTo>
                    <a:pt x="413" y="1419"/>
                  </a:lnTo>
                  <a:lnTo>
                    <a:pt x="406" y="1420"/>
                  </a:lnTo>
                  <a:lnTo>
                    <a:pt x="398" y="1421"/>
                  </a:lnTo>
                  <a:lnTo>
                    <a:pt x="388" y="1420"/>
                  </a:lnTo>
                  <a:lnTo>
                    <a:pt x="378" y="1418"/>
                  </a:lnTo>
                  <a:lnTo>
                    <a:pt x="368" y="1414"/>
                  </a:lnTo>
                  <a:lnTo>
                    <a:pt x="359" y="1409"/>
                  </a:lnTo>
                  <a:lnTo>
                    <a:pt x="352" y="1403"/>
                  </a:lnTo>
                  <a:lnTo>
                    <a:pt x="344" y="1397"/>
                  </a:lnTo>
                  <a:lnTo>
                    <a:pt x="337" y="1390"/>
                  </a:lnTo>
                  <a:lnTo>
                    <a:pt x="331" y="1381"/>
                  </a:lnTo>
                  <a:lnTo>
                    <a:pt x="325" y="1372"/>
                  </a:lnTo>
                  <a:lnTo>
                    <a:pt x="319" y="1362"/>
                  </a:lnTo>
                  <a:lnTo>
                    <a:pt x="314" y="1349"/>
                  </a:lnTo>
                  <a:lnTo>
                    <a:pt x="310" y="1337"/>
                  </a:lnTo>
                  <a:lnTo>
                    <a:pt x="306" y="1323"/>
                  </a:lnTo>
                  <a:lnTo>
                    <a:pt x="302" y="1307"/>
                  </a:lnTo>
                  <a:lnTo>
                    <a:pt x="298" y="1292"/>
                  </a:lnTo>
                  <a:lnTo>
                    <a:pt x="295" y="1275"/>
                  </a:lnTo>
                  <a:lnTo>
                    <a:pt x="293" y="1256"/>
                  </a:lnTo>
                  <a:lnTo>
                    <a:pt x="291" y="1237"/>
                  </a:lnTo>
                  <a:lnTo>
                    <a:pt x="289" y="1217"/>
                  </a:lnTo>
                  <a:lnTo>
                    <a:pt x="288" y="1195"/>
                  </a:lnTo>
                  <a:lnTo>
                    <a:pt x="287" y="1154"/>
                  </a:lnTo>
                  <a:lnTo>
                    <a:pt x="288" y="1109"/>
                  </a:lnTo>
                  <a:lnTo>
                    <a:pt x="290" y="1060"/>
                  </a:lnTo>
                  <a:lnTo>
                    <a:pt x="294" y="1009"/>
                  </a:lnTo>
                  <a:lnTo>
                    <a:pt x="298" y="955"/>
                  </a:lnTo>
                  <a:lnTo>
                    <a:pt x="306" y="900"/>
                  </a:lnTo>
                  <a:lnTo>
                    <a:pt x="313" y="843"/>
                  </a:lnTo>
                  <a:lnTo>
                    <a:pt x="322" y="786"/>
                  </a:lnTo>
                  <a:lnTo>
                    <a:pt x="323" y="777"/>
                  </a:lnTo>
                  <a:lnTo>
                    <a:pt x="315" y="779"/>
                  </a:lnTo>
                  <a:lnTo>
                    <a:pt x="267" y="791"/>
                  </a:lnTo>
                  <a:lnTo>
                    <a:pt x="226" y="803"/>
                  </a:lnTo>
                  <a:lnTo>
                    <a:pt x="209" y="809"/>
                  </a:lnTo>
                  <a:lnTo>
                    <a:pt x="193" y="815"/>
                  </a:lnTo>
                  <a:lnTo>
                    <a:pt x="180" y="822"/>
                  </a:lnTo>
                  <a:lnTo>
                    <a:pt x="168" y="827"/>
                  </a:lnTo>
                  <a:lnTo>
                    <a:pt x="161" y="831"/>
                  </a:lnTo>
                  <a:lnTo>
                    <a:pt x="154" y="834"/>
                  </a:lnTo>
                  <a:lnTo>
                    <a:pt x="147" y="836"/>
                  </a:lnTo>
                  <a:lnTo>
                    <a:pt x="139" y="838"/>
                  </a:lnTo>
                  <a:lnTo>
                    <a:pt x="132" y="839"/>
                  </a:lnTo>
                  <a:lnTo>
                    <a:pt x="125" y="840"/>
                  </a:lnTo>
                  <a:lnTo>
                    <a:pt x="117" y="840"/>
                  </a:lnTo>
                  <a:lnTo>
                    <a:pt x="110" y="839"/>
                  </a:lnTo>
                  <a:lnTo>
                    <a:pt x="102" y="838"/>
                  </a:lnTo>
                  <a:lnTo>
                    <a:pt x="94" y="836"/>
                  </a:lnTo>
                  <a:lnTo>
                    <a:pt x="86" y="834"/>
                  </a:lnTo>
                  <a:lnTo>
                    <a:pt x="78" y="830"/>
                  </a:lnTo>
                  <a:lnTo>
                    <a:pt x="62" y="822"/>
                  </a:lnTo>
                  <a:lnTo>
                    <a:pt x="45" y="811"/>
                  </a:lnTo>
                  <a:lnTo>
                    <a:pt x="33" y="803"/>
                  </a:lnTo>
                  <a:lnTo>
                    <a:pt x="24" y="796"/>
                  </a:lnTo>
                  <a:lnTo>
                    <a:pt x="16" y="789"/>
                  </a:lnTo>
                  <a:lnTo>
                    <a:pt x="10" y="782"/>
                  </a:lnTo>
                  <a:lnTo>
                    <a:pt x="5" y="775"/>
                  </a:lnTo>
                  <a:lnTo>
                    <a:pt x="2" y="768"/>
                  </a:lnTo>
                  <a:lnTo>
                    <a:pt x="0" y="762"/>
                  </a:lnTo>
                  <a:lnTo>
                    <a:pt x="0" y="756"/>
                  </a:lnTo>
                  <a:lnTo>
                    <a:pt x="0" y="752"/>
                  </a:lnTo>
                  <a:lnTo>
                    <a:pt x="2" y="748"/>
                  </a:lnTo>
                  <a:lnTo>
                    <a:pt x="5" y="744"/>
                  </a:lnTo>
                  <a:lnTo>
                    <a:pt x="8" y="740"/>
                  </a:lnTo>
                  <a:lnTo>
                    <a:pt x="13" y="736"/>
                  </a:lnTo>
                  <a:lnTo>
                    <a:pt x="18" y="733"/>
                  </a:lnTo>
                  <a:lnTo>
                    <a:pt x="24" y="729"/>
                  </a:lnTo>
                  <a:lnTo>
                    <a:pt x="31" y="726"/>
                  </a:lnTo>
                  <a:lnTo>
                    <a:pt x="62" y="713"/>
                  </a:lnTo>
                  <a:lnTo>
                    <a:pt x="94" y="701"/>
                  </a:lnTo>
                  <a:lnTo>
                    <a:pt x="129" y="691"/>
                  </a:lnTo>
                  <a:lnTo>
                    <a:pt x="167" y="681"/>
                  </a:lnTo>
                  <a:lnTo>
                    <a:pt x="208" y="672"/>
                  </a:lnTo>
                  <a:lnTo>
                    <a:pt x="251" y="663"/>
                  </a:lnTo>
                  <a:lnTo>
                    <a:pt x="295" y="656"/>
                  </a:lnTo>
                  <a:lnTo>
                    <a:pt x="343" y="649"/>
                  </a:lnTo>
                  <a:lnTo>
                    <a:pt x="347" y="649"/>
                  </a:lnTo>
                  <a:lnTo>
                    <a:pt x="348" y="645"/>
                  </a:lnTo>
                  <a:lnTo>
                    <a:pt x="364" y="577"/>
                  </a:lnTo>
                  <a:lnTo>
                    <a:pt x="383" y="503"/>
                  </a:lnTo>
                  <a:lnTo>
                    <a:pt x="393" y="465"/>
                  </a:lnTo>
                  <a:lnTo>
                    <a:pt x="406" y="428"/>
                  </a:lnTo>
                  <a:lnTo>
                    <a:pt x="418" y="389"/>
                  </a:lnTo>
                  <a:lnTo>
                    <a:pt x="431" y="350"/>
                  </a:lnTo>
                  <a:lnTo>
                    <a:pt x="445" y="311"/>
                  </a:lnTo>
                  <a:lnTo>
                    <a:pt x="462" y="272"/>
                  </a:lnTo>
                  <a:lnTo>
                    <a:pt x="478" y="235"/>
                  </a:lnTo>
                  <a:lnTo>
                    <a:pt x="495" y="198"/>
                  </a:lnTo>
                  <a:lnTo>
                    <a:pt x="514" y="162"/>
                  </a:lnTo>
                  <a:lnTo>
                    <a:pt x="533" y="126"/>
                  </a:lnTo>
                  <a:lnTo>
                    <a:pt x="555" y="93"/>
                  </a:lnTo>
                  <a:lnTo>
                    <a:pt x="576" y="61"/>
                  </a:lnTo>
                  <a:lnTo>
                    <a:pt x="588" y="47"/>
                  </a:lnTo>
                  <a:lnTo>
                    <a:pt x="599" y="34"/>
                  </a:lnTo>
                  <a:lnTo>
                    <a:pt x="613" y="23"/>
                  </a:lnTo>
                  <a:lnTo>
                    <a:pt x="626" y="15"/>
                  </a:lnTo>
                  <a:lnTo>
                    <a:pt x="639" y="8"/>
                  </a:lnTo>
                  <a:lnTo>
                    <a:pt x="653" y="3"/>
                  </a:lnTo>
                  <a:lnTo>
                    <a:pt x="669" y="1"/>
                  </a:lnTo>
                  <a:lnTo>
                    <a:pt x="684" y="0"/>
                  </a:lnTo>
                  <a:lnTo>
                    <a:pt x="695" y="0"/>
                  </a:lnTo>
                  <a:lnTo>
                    <a:pt x="708" y="2"/>
                  </a:lnTo>
                  <a:lnTo>
                    <a:pt x="719" y="4"/>
                  </a:lnTo>
                  <a:lnTo>
                    <a:pt x="732" y="7"/>
                  </a:lnTo>
                  <a:lnTo>
                    <a:pt x="744" y="11"/>
                  </a:lnTo>
                  <a:lnTo>
                    <a:pt x="757" y="16"/>
                  </a:lnTo>
                  <a:lnTo>
                    <a:pt x="771" y="22"/>
                  </a:lnTo>
                  <a:lnTo>
                    <a:pt x="785" y="29"/>
                  </a:lnTo>
                  <a:lnTo>
                    <a:pt x="799" y="37"/>
                  </a:lnTo>
                  <a:lnTo>
                    <a:pt x="813" y="47"/>
                  </a:lnTo>
                  <a:lnTo>
                    <a:pt x="825" y="58"/>
                  </a:lnTo>
                  <a:lnTo>
                    <a:pt x="835" y="70"/>
                  </a:lnTo>
                  <a:lnTo>
                    <a:pt x="844" y="83"/>
                  </a:lnTo>
                  <a:lnTo>
                    <a:pt x="852" y="97"/>
                  </a:lnTo>
                  <a:lnTo>
                    <a:pt x="858" y="111"/>
                  </a:lnTo>
                  <a:lnTo>
                    <a:pt x="863" y="126"/>
                  </a:lnTo>
                  <a:lnTo>
                    <a:pt x="865" y="138"/>
                  </a:lnTo>
                  <a:lnTo>
                    <a:pt x="866" y="149"/>
                  </a:lnTo>
                  <a:lnTo>
                    <a:pt x="866" y="159"/>
                  </a:lnTo>
                  <a:lnTo>
                    <a:pt x="865" y="169"/>
                  </a:lnTo>
                  <a:lnTo>
                    <a:pt x="864" y="180"/>
                  </a:lnTo>
                  <a:lnTo>
                    <a:pt x="861" y="188"/>
                  </a:lnTo>
                  <a:lnTo>
                    <a:pt x="856" y="196"/>
                  </a:lnTo>
                  <a:lnTo>
                    <a:pt x="852" y="204"/>
                  </a:lnTo>
                  <a:lnTo>
                    <a:pt x="844" y="213"/>
                  </a:lnTo>
                  <a:lnTo>
                    <a:pt x="836" y="219"/>
                  </a:lnTo>
                  <a:lnTo>
                    <a:pt x="832" y="222"/>
                  </a:lnTo>
                  <a:lnTo>
                    <a:pt x="828" y="223"/>
                  </a:lnTo>
                  <a:lnTo>
                    <a:pt x="824" y="224"/>
                  </a:lnTo>
                  <a:lnTo>
                    <a:pt x="820" y="226"/>
                  </a:lnTo>
                  <a:lnTo>
                    <a:pt x="817" y="224"/>
                  </a:lnTo>
                  <a:lnTo>
                    <a:pt x="813" y="223"/>
                  </a:lnTo>
                  <a:lnTo>
                    <a:pt x="810" y="222"/>
                  </a:lnTo>
                  <a:lnTo>
                    <a:pt x="807" y="220"/>
                  </a:lnTo>
                  <a:lnTo>
                    <a:pt x="802" y="215"/>
                  </a:lnTo>
                  <a:lnTo>
                    <a:pt x="799" y="209"/>
                  </a:lnTo>
                  <a:lnTo>
                    <a:pt x="792" y="195"/>
                  </a:lnTo>
                  <a:lnTo>
                    <a:pt x="785" y="184"/>
                  </a:lnTo>
                  <a:lnTo>
                    <a:pt x="778" y="172"/>
                  </a:lnTo>
                  <a:lnTo>
                    <a:pt x="770" y="164"/>
                  </a:lnTo>
                  <a:lnTo>
                    <a:pt x="761" y="158"/>
                  </a:lnTo>
                  <a:lnTo>
                    <a:pt x="751" y="153"/>
                  </a:lnTo>
                  <a:lnTo>
                    <a:pt x="741" y="150"/>
                  </a:lnTo>
                  <a:lnTo>
                    <a:pt x="731" y="149"/>
                  </a:lnTo>
                  <a:lnTo>
                    <a:pt x="728" y="149"/>
                  </a:lnTo>
                  <a:lnTo>
                    <a:pt x="725" y="150"/>
                  </a:lnTo>
                  <a:lnTo>
                    <a:pt x="715" y="152"/>
                  </a:lnTo>
                  <a:lnTo>
                    <a:pt x="705" y="155"/>
                  </a:lnTo>
                  <a:lnTo>
                    <a:pt x="697" y="160"/>
                  </a:lnTo>
                  <a:lnTo>
                    <a:pt x="689" y="166"/>
                  </a:lnTo>
                  <a:lnTo>
                    <a:pt x="682" y="174"/>
                  </a:lnTo>
                  <a:lnTo>
                    <a:pt x="675" y="185"/>
                  </a:lnTo>
                  <a:lnTo>
                    <a:pt x="668" y="196"/>
                  </a:lnTo>
                  <a:lnTo>
                    <a:pt x="660" y="210"/>
                  </a:lnTo>
                  <a:lnTo>
                    <a:pt x="650" y="229"/>
                  </a:lnTo>
                  <a:lnTo>
                    <a:pt x="640" y="249"/>
                  </a:lnTo>
                  <a:lnTo>
                    <a:pt x="630" y="270"/>
                  </a:lnTo>
                  <a:lnTo>
                    <a:pt x="621" y="292"/>
                  </a:lnTo>
                  <a:lnTo>
                    <a:pt x="601" y="339"/>
                  </a:lnTo>
                  <a:lnTo>
                    <a:pt x="583" y="390"/>
                  </a:lnTo>
                  <a:lnTo>
                    <a:pt x="565" y="444"/>
                  </a:lnTo>
                  <a:lnTo>
                    <a:pt x="547" y="502"/>
                  </a:lnTo>
                  <a:lnTo>
                    <a:pt x="530" y="562"/>
                  </a:lnTo>
                  <a:lnTo>
                    <a:pt x="514" y="627"/>
                  </a:lnTo>
                  <a:lnTo>
                    <a:pt x="512" y="634"/>
                  </a:lnTo>
                  <a:lnTo>
                    <a:pt x="520" y="634"/>
                  </a:lnTo>
                  <a:lnTo>
                    <a:pt x="551" y="632"/>
                  </a:lnTo>
                  <a:lnTo>
                    <a:pt x="584" y="630"/>
                  </a:lnTo>
                  <a:lnTo>
                    <a:pt x="618" y="629"/>
                  </a:lnTo>
                  <a:lnTo>
                    <a:pt x="652" y="628"/>
                  </a:lnTo>
                  <a:lnTo>
                    <a:pt x="688" y="627"/>
                  </a:lnTo>
                  <a:lnTo>
                    <a:pt x="724" y="627"/>
                  </a:lnTo>
                  <a:lnTo>
                    <a:pt x="761" y="626"/>
                  </a:lnTo>
                  <a:lnTo>
                    <a:pt x="798" y="626"/>
                  </a:lnTo>
                  <a:lnTo>
                    <a:pt x="821" y="626"/>
                  </a:lnTo>
                  <a:lnTo>
                    <a:pt x="843" y="626"/>
                  </a:lnTo>
                  <a:lnTo>
                    <a:pt x="867" y="627"/>
                  </a:lnTo>
                  <a:lnTo>
                    <a:pt x="889" y="627"/>
                  </a:lnTo>
                  <a:lnTo>
                    <a:pt x="892" y="627"/>
                  </a:lnTo>
                  <a:lnTo>
                    <a:pt x="893" y="625"/>
                  </a:lnTo>
                  <a:lnTo>
                    <a:pt x="909" y="610"/>
                  </a:lnTo>
                  <a:lnTo>
                    <a:pt x="926" y="598"/>
                  </a:lnTo>
                  <a:lnTo>
                    <a:pt x="943" y="587"/>
                  </a:lnTo>
                  <a:lnTo>
                    <a:pt x="961" y="578"/>
                  </a:lnTo>
                  <a:lnTo>
                    <a:pt x="980" y="570"/>
                  </a:lnTo>
                  <a:lnTo>
                    <a:pt x="998" y="565"/>
                  </a:lnTo>
                  <a:lnTo>
                    <a:pt x="1007" y="563"/>
                  </a:lnTo>
                  <a:lnTo>
                    <a:pt x="1018" y="562"/>
                  </a:lnTo>
                  <a:lnTo>
                    <a:pt x="1027" y="561"/>
                  </a:lnTo>
                  <a:lnTo>
                    <a:pt x="1036" y="561"/>
                  </a:lnTo>
                  <a:lnTo>
                    <a:pt x="1095" y="622"/>
                  </a:lnTo>
                  <a:lnTo>
                    <a:pt x="1056" y="6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8" name="Freeform 45"/>
            <p:cNvSpPr>
              <a:spLocks/>
            </p:cNvSpPr>
            <p:nvPr userDrawn="1"/>
          </p:nvSpPr>
          <p:spPr bwMode="auto">
            <a:xfrm>
              <a:off x="6462" y="602"/>
              <a:ext cx="36" cy="42"/>
            </a:xfrm>
            <a:custGeom>
              <a:avLst/>
              <a:gdLst>
                <a:gd name="T0" fmla="*/ 212 w 427"/>
                <a:gd name="T1" fmla="*/ 377 h 496"/>
                <a:gd name="T2" fmla="*/ 201 w 427"/>
                <a:gd name="T3" fmla="*/ 371 h 496"/>
                <a:gd name="T4" fmla="*/ 196 w 427"/>
                <a:gd name="T5" fmla="*/ 364 h 496"/>
                <a:gd name="T6" fmla="*/ 193 w 427"/>
                <a:gd name="T7" fmla="*/ 355 h 496"/>
                <a:gd name="T8" fmla="*/ 192 w 427"/>
                <a:gd name="T9" fmla="*/ 345 h 496"/>
                <a:gd name="T10" fmla="*/ 193 w 427"/>
                <a:gd name="T11" fmla="*/ 333 h 496"/>
                <a:gd name="T12" fmla="*/ 199 w 427"/>
                <a:gd name="T13" fmla="*/ 315 h 496"/>
                <a:gd name="T14" fmla="*/ 213 w 427"/>
                <a:gd name="T15" fmla="*/ 286 h 496"/>
                <a:gd name="T16" fmla="*/ 235 w 427"/>
                <a:gd name="T17" fmla="*/ 250 h 496"/>
                <a:gd name="T18" fmla="*/ 260 w 427"/>
                <a:gd name="T19" fmla="*/ 212 h 496"/>
                <a:gd name="T20" fmla="*/ 289 w 427"/>
                <a:gd name="T21" fmla="*/ 174 h 496"/>
                <a:gd name="T22" fmla="*/ 318 w 427"/>
                <a:gd name="T23" fmla="*/ 142 h 496"/>
                <a:gd name="T24" fmla="*/ 346 w 427"/>
                <a:gd name="T25" fmla="*/ 116 h 496"/>
                <a:gd name="T26" fmla="*/ 365 w 427"/>
                <a:gd name="T27" fmla="*/ 104 h 496"/>
                <a:gd name="T28" fmla="*/ 377 w 427"/>
                <a:gd name="T29" fmla="*/ 101 h 496"/>
                <a:gd name="T30" fmla="*/ 427 w 427"/>
                <a:gd name="T31" fmla="*/ 50 h 496"/>
                <a:gd name="T32" fmla="*/ 359 w 427"/>
                <a:gd name="T33" fmla="*/ 1 h 496"/>
                <a:gd name="T34" fmla="*/ 331 w 427"/>
                <a:gd name="T35" fmla="*/ 6 h 496"/>
                <a:gd name="T36" fmla="*/ 301 w 427"/>
                <a:gd name="T37" fmla="*/ 17 h 496"/>
                <a:gd name="T38" fmla="*/ 272 w 427"/>
                <a:gd name="T39" fmla="*/ 31 h 496"/>
                <a:gd name="T40" fmla="*/ 241 w 427"/>
                <a:gd name="T41" fmla="*/ 50 h 496"/>
                <a:gd name="T42" fmla="*/ 210 w 427"/>
                <a:gd name="T43" fmla="*/ 72 h 496"/>
                <a:gd name="T44" fmla="*/ 167 w 427"/>
                <a:gd name="T45" fmla="*/ 109 h 496"/>
                <a:gd name="T46" fmla="*/ 112 w 427"/>
                <a:gd name="T47" fmla="*/ 165 h 496"/>
                <a:gd name="T48" fmla="*/ 66 w 427"/>
                <a:gd name="T49" fmla="*/ 222 h 496"/>
                <a:gd name="T50" fmla="*/ 37 w 427"/>
                <a:gd name="T51" fmla="*/ 264 h 496"/>
                <a:gd name="T52" fmla="*/ 22 w 427"/>
                <a:gd name="T53" fmla="*/ 291 h 496"/>
                <a:gd name="T54" fmla="*/ 10 w 427"/>
                <a:gd name="T55" fmla="*/ 315 h 496"/>
                <a:gd name="T56" fmla="*/ 3 w 427"/>
                <a:gd name="T57" fmla="*/ 337 h 496"/>
                <a:gd name="T58" fmla="*/ 0 w 427"/>
                <a:gd name="T59" fmla="*/ 356 h 496"/>
                <a:gd name="T60" fmla="*/ 1 w 427"/>
                <a:gd name="T61" fmla="*/ 374 h 496"/>
                <a:gd name="T62" fmla="*/ 7 w 427"/>
                <a:gd name="T63" fmla="*/ 394 h 496"/>
                <a:gd name="T64" fmla="*/ 19 w 427"/>
                <a:gd name="T65" fmla="*/ 412 h 496"/>
                <a:gd name="T66" fmla="*/ 33 w 427"/>
                <a:gd name="T67" fmla="*/ 429 h 496"/>
                <a:gd name="T68" fmla="*/ 51 w 427"/>
                <a:gd name="T69" fmla="*/ 445 h 496"/>
                <a:gd name="T70" fmla="*/ 72 w 427"/>
                <a:gd name="T71" fmla="*/ 459 h 496"/>
                <a:gd name="T72" fmla="*/ 94 w 427"/>
                <a:gd name="T73" fmla="*/ 471 h 496"/>
                <a:gd name="T74" fmla="*/ 119 w 427"/>
                <a:gd name="T75" fmla="*/ 482 h 496"/>
                <a:gd name="T76" fmla="*/ 144 w 427"/>
                <a:gd name="T77" fmla="*/ 490 h 496"/>
                <a:gd name="T78" fmla="*/ 169 w 427"/>
                <a:gd name="T79" fmla="*/ 494 h 496"/>
                <a:gd name="T80" fmla="*/ 193 w 427"/>
                <a:gd name="T81" fmla="*/ 496 h 496"/>
                <a:gd name="T82" fmla="*/ 262 w 427"/>
                <a:gd name="T83" fmla="*/ 43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7" h="496">
                  <a:moveTo>
                    <a:pt x="222" y="377"/>
                  </a:moveTo>
                  <a:lnTo>
                    <a:pt x="212" y="377"/>
                  </a:lnTo>
                  <a:lnTo>
                    <a:pt x="206" y="374"/>
                  </a:lnTo>
                  <a:lnTo>
                    <a:pt x="201" y="371"/>
                  </a:lnTo>
                  <a:lnTo>
                    <a:pt x="198" y="367"/>
                  </a:lnTo>
                  <a:lnTo>
                    <a:pt x="196" y="364"/>
                  </a:lnTo>
                  <a:lnTo>
                    <a:pt x="194" y="359"/>
                  </a:lnTo>
                  <a:lnTo>
                    <a:pt x="193" y="355"/>
                  </a:lnTo>
                  <a:lnTo>
                    <a:pt x="192" y="350"/>
                  </a:lnTo>
                  <a:lnTo>
                    <a:pt x="192" y="345"/>
                  </a:lnTo>
                  <a:lnTo>
                    <a:pt x="192" y="339"/>
                  </a:lnTo>
                  <a:lnTo>
                    <a:pt x="193" y="333"/>
                  </a:lnTo>
                  <a:lnTo>
                    <a:pt x="195" y="326"/>
                  </a:lnTo>
                  <a:lnTo>
                    <a:pt x="199" y="315"/>
                  </a:lnTo>
                  <a:lnTo>
                    <a:pt x="205" y="302"/>
                  </a:lnTo>
                  <a:lnTo>
                    <a:pt x="213" y="286"/>
                  </a:lnTo>
                  <a:lnTo>
                    <a:pt x="224" y="268"/>
                  </a:lnTo>
                  <a:lnTo>
                    <a:pt x="235" y="250"/>
                  </a:lnTo>
                  <a:lnTo>
                    <a:pt x="247" y="231"/>
                  </a:lnTo>
                  <a:lnTo>
                    <a:pt x="260" y="212"/>
                  </a:lnTo>
                  <a:lnTo>
                    <a:pt x="275" y="193"/>
                  </a:lnTo>
                  <a:lnTo>
                    <a:pt x="289" y="174"/>
                  </a:lnTo>
                  <a:lnTo>
                    <a:pt x="303" y="157"/>
                  </a:lnTo>
                  <a:lnTo>
                    <a:pt x="318" y="142"/>
                  </a:lnTo>
                  <a:lnTo>
                    <a:pt x="333" y="127"/>
                  </a:lnTo>
                  <a:lnTo>
                    <a:pt x="346" y="116"/>
                  </a:lnTo>
                  <a:lnTo>
                    <a:pt x="359" y="107"/>
                  </a:lnTo>
                  <a:lnTo>
                    <a:pt x="365" y="104"/>
                  </a:lnTo>
                  <a:lnTo>
                    <a:pt x="372" y="102"/>
                  </a:lnTo>
                  <a:lnTo>
                    <a:pt x="377" y="101"/>
                  </a:lnTo>
                  <a:lnTo>
                    <a:pt x="383" y="100"/>
                  </a:lnTo>
                  <a:lnTo>
                    <a:pt x="427" y="50"/>
                  </a:lnTo>
                  <a:lnTo>
                    <a:pt x="373" y="0"/>
                  </a:lnTo>
                  <a:lnTo>
                    <a:pt x="359" y="1"/>
                  </a:lnTo>
                  <a:lnTo>
                    <a:pt x="345" y="3"/>
                  </a:lnTo>
                  <a:lnTo>
                    <a:pt x="331" y="6"/>
                  </a:lnTo>
                  <a:lnTo>
                    <a:pt x="316" y="11"/>
                  </a:lnTo>
                  <a:lnTo>
                    <a:pt x="301" y="17"/>
                  </a:lnTo>
                  <a:lnTo>
                    <a:pt x="286" y="23"/>
                  </a:lnTo>
                  <a:lnTo>
                    <a:pt x="272" y="31"/>
                  </a:lnTo>
                  <a:lnTo>
                    <a:pt x="256" y="41"/>
                  </a:lnTo>
                  <a:lnTo>
                    <a:pt x="241" y="50"/>
                  </a:lnTo>
                  <a:lnTo>
                    <a:pt x="226" y="61"/>
                  </a:lnTo>
                  <a:lnTo>
                    <a:pt x="210" y="72"/>
                  </a:lnTo>
                  <a:lnTo>
                    <a:pt x="196" y="83"/>
                  </a:lnTo>
                  <a:lnTo>
                    <a:pt x="167" y="109"/>
                  </a:lnTo>
                  <a:lnTo>
                    <a:pt x="139" y="137"/>
                  </a:lnTo>
                  <a:lnTo>
                    <a:pt x="112" y="165"/>
                  </a:lnTo>
                  <a:lnTo>
                    <a:pt x="88" y="194"/>
                  </a:lnTo>
                  <a:lnTo>
                    <a:pt x="66" y="222"/>
                  </a:lnTo>
                  <a:lnTo>
                    <a:pt x="45" y="251"/>
                  </a:lnTo>
                  <a:lnTo>
                    <a:pt x="37" y="264"/>
                  </a:lnTo>
                  <a:lnTo>
                    <a:pt x="29" y="278"/>
                  </a:lnTo>
                  <a:lnTo>
                    <a:pt x="22" y="291"/>
                  </a:lnTo>
                  <a:lnTo>
                    <a:pt x="16" y="303"/>
                  </a:lnTo>
                  <a:lnTo>
                    <a:pt x="10" y="315"/>
                  </a:lnTo>
                  <a:lnTo>
                    <a:pt x="6" y="326"/>
                  </a:lnTo>
                  <a:lnTo>
                    <a:pt x="3" y="337"/>
                  </a:lnTo>
                  <a:lnTo>
                    <a:pt x="1" y="346"/>
                  </a:lnTo>
                  <a:lnTo>
                    <a:pt x="0" y="356"/>
                  </a:lnTo>
                  <a:lnTo>
                    <a:pt x="0" y="365"/>
                  </a:lnTo>
                  <a:lnTo>
                    <a:pt x="1" y="374"/>
                  </a:lnTo>
                  <a:lnTo>
                    <a:pt x="4" y="385"/>
                  </a:lnTo>
                  <a:lnTo>
                    <a:pt x="7" y="394"/>
                  </a:lnTo>
                  <a:lnTo>
                    <a:pt x="13" y="403"/>
                  </a:lnTo>
                  <a:lnTo>
                    <a:pt x="19" y="412"/>
                  </a:lnTo>
                  <a:lnTo>
                    <a:pt x="26" y="420"/>
                  </a:lnTo>
                  <a:lnTo>
                    <a:pt x="33" y="429"/>
                  </a:lnTo>
                  <a:lnTo>
                    <a:pt x="42" y="437"/>
                  </a:lnTo>
                  <a:lnTo>
                    <a:pt x="51" y="445"/>
                  </a:lnTo>
                  <a:lnTo>
                    <a:pt x="61" y="452"/>
                  </a:lnTo>
                  <a:lnTo>
                    <a:pt x="72" y="459"/>
                  </a:lnTo>
                  <a:lnTo>
                    <a:pt x="83" y="465"/>
                  </a:lnTo>
                  <a:lnTo>
                    <a:pt x="94" y="471"/>
                  </a:lnTo>
                  <a:lnTo>
                    <a:pt x="106" y="476"/>
                  </a:lnTo>
                  <a:lnTo>
                    <a:pt x="119" y="482"/>
                  </a:lnTo>
                  <a:lnTo>
                    <a:pt x="131" y="486"/>
                  </a:lnTo>
                  <a:lnTo>
                    <a:pt x="144" y="490"/>
                  </a:lnTo>
                  <a:lnTo>
                    <a:pt x="156" y="492"/>
                  </a:lnTo>
                  <a:lnTo>
                    <a:pt x="169" y="494"/>
                  </a:lnTo>
                  <a:lnTo>
                    <a:pt x="181" y="496"/>
                  </a:lnTo>
                  <a:lnTo>
                    <a:pt x="193" y="496"/>
                  </a:lnTo>
                  <a:lnTo>
                    <a:pt x="204" y="496"/>
                  </a:lnTo>
                  <a:lnTo>
                    <a:pt x="262" y="437"/>
                  </a:lnTo>
                  <a:lnTo>
                    <a:pt x="222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19" name="Freeform 46"/>
            <p:cNvSpPr>
              <a:spLocks/>
            </p:cNvSpPr>
            <p:nvPr userDrawn="1"/>
          </p:nvSpPr>
          <p:spPr bwMode="auto">
            <a:xfrm>
              <a:off x="7208" y="606"/>
              <a:ext cx="34" cy="28"/>
            </a:xfrm>
            <a:custGeom>
              <a:avLst/>
              <a:gdLst>
                <a:gd name="T0" fmla="*/ 217 w 410"/>
                <a:gd name="T1" fmla="*/ 96 h 335"/>
                <a:gd name="T2" fmla="*/ 233 w 410"/>
                <a:gd name="T3" fmla="*/ 100 h 335"/>
                <a:gd name="T4" fmla="*/ 248 w 410"/>
                <a:gd name="T5" fmla="*/ 107 h 335"/>
                <a:gd name="T6" fmla="*/ 258 w 410"/>
                <a:gd name="T7" fmla="*/ 117 h 335"/>
                <a:gd name="T8" fmla="*/ 264 w 410"/>
                <a:gd name="T9" fmla="*/ 129 h 335"/>
                <a:gd name="T10" fmla="*/ 265 w 410"/>
                <a:gd name="T11" fmla="*/ 141 h 335"/>
                <a:gd name="T12" fmla="*/ 263 w 410"/>
                <a:gd name="T13" fmla="*/ 155 h 335"/>
                <a:gd name="T14" fmla="*/ 256 w 410"/>
                <a:gd name="T15" fmla="*/ 169 h 335"/>
                <a:gd name="T16" fmla="*/ 245 w 410"/>
                <a:gd name="T17" fmla="*/ 183 h 335"/>
                <a:gd name="T18" fmla="*/ 227 w 410"/>
                <a:gd name="T19" fmla="*/ 199 h 335"/>
                <a:gd name="T20" fmla="*/ 208 w 410"/>
                <a:gd name="T21" fmla="*/ 211 h 335"/>
                <a:gd name="T22" fmla="*/ 185 w 410"/>
                <a:gd name="T23" fmla="*/ 221 h 335"/>
                <a:gd name="T24" fmla="*/ 151 w 410"/>
                <a:gd name="T25" fmla="*/ 233 h 335"/>
                <a:gd name="T26" fmla="*/ 107 w 410"/>
                <a:gd name="T27" fmla="*/ 245 h 335"/>
                <a:gd name="T28" fmla="*/ 81 w 410"/>
                <a:gd name="T29" fmla="*/ 249 h 335"/>
                <a:gd name="T30" fmla="*/ 112 w 410"/>
                <a:gd name="T31" fmla="*/ 335 h 335"/>
                <a:gd name="T32" fmla="*/ 144 w 410"/>
                <a:gd name="T33" fmla="*/ 331 h 335"/>
                <a:gd name="T34" fmla="*/ 189 w 410"/>
                <a:gd name="T35" fmla="*/ 321 h 335"/>
                <a:gd name="T36" fmla="*/ 232 w 410"/>
                <a:gd name="T37" fmla="*/ 308 h 335"/>
                <a:gd name="T38" fmla="*/ 275 w 410"/>
                <a:gd name="T39" fmla="*/ 292 h 335"/>
                <a:gd name="T40" fmla="*/ 315 w 410"/>
                <a:gd name="T41" fmla="*/ 273 h 335"/>
                <a:gd name="T42" fmla="*/ 349 w 410"/>
                <a:gd name="T43" fmla="*/ 253 h 335"/>
                <a:gd name="T44" fmla="*/ 376 w 410"/>
                <a:gd name="T45" fmla="*/ 232 h 335"/>
                <a:gd name="T46" fmla="*/ 395 w 410"/>
                <a:gd name="T47" fmla="*/ 212 h 335"/>
                <a:gd name="T48" fmla="*/ 404 w 410"/>
                <a:gd name="T49" fmla="*/ 194 h 335"/>
                <a:gd name="T50" fmla="*/ 408 w 410"/>
                <a:gd name="T51" fmla="*/ 177 h 335"/>
                <a:gd name="T52" fmla="*/ 410 w 410"/>
                <a:gd name="T53" fmla="*/ 162 h 335"/>
                <a:gd name="T54" fmla="*/ 409 w 410"/>
                <a:gd name="T55" fmla="*/ 147 h 335"/>
                <a:gd name="T56" fmla="*/ 405 w 410"/>
                <a:gd name="T57" fmla="*/ 126 h 335"/>
                <a:gd name="T58" fmla="*/ 395 w 410"/>
                <a:gd name="T59" fmla="*/ 103 h 335"/>
                <a:gd name="T60" fmla="*/ 381 w 410"/>
                <a:gd name="T61" fmla="*/ 83 h 335"/>
                <a:gd name="T62" fmla="*/ 365 w 410"/>
                <a:gd name="T63" fmla="*/ 64 h 335"/>
                <a:gd name="T64" fmla="*/ 346 w 410"/>
                <a:gd name="T65" fmla="*/ 48 h 335"/>
                <a:gd name="T66" fmla="*/ 323 w 410"/>
                <a:gd name="T67" fmla="*/ 32 h 335"/>
                <a:gd name="T68" fmla="*/ 301 w 410"/>
                <a:gd name="T69" fmla="*/ 20 h 335"/>
                <a:gd name="T70" fmla="*/ 276 w 410"/>
                <a:gd name="T71" fmla="*/ 11 h 335"/>
                <a:gd name="T72" fmla="*/ 251 w 410"/>
                <a:gd name="T73" fmla="*/ 4 h 335"/>
                <a:gd name="T74" fmla="*/ 225 w 410"/>
                <a:gd name="T75" fmla="*/ 1 h 335"/>
                <a:gd name="T76" fmla="*/ 162 w 410"/>
                <a:gd name="T77" fmla="*/ 5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" h="335">
                  <a:moveTo>
                    <a:pt x="209" y="96"/>
                  </a:moveTo>
                  <a:lnTo>
                    <a:pt x="217" y="96"/>
                  </a:lnTo>
                  <a:lnTo>
                    <a:pt x="226" y="98"/>
                  </a:lnTo>
                  <a:lnTo>
                    <a:pt x="233" y="100"/>
                  </a:lnTo>
                  <a:lnTo>
                    <a:pt x="241" y="103"/>
                  </a:lnTo>
                  <a:lnTo>
                    <a:pt x="248" y="107"/>
                  </a:lnTo>
                  <a:lnTo>
                    <a:pt x="253" y="111"/>
                  </a:lnTo>
                  <a:lnTo>
                    <a:pt x="258" y="117"/>
                  </a:lnTo>
                  <a:lnTo>
                    <a:pt x="261" y="123"/>
                  </a:lnTo>
                  <a:lnTo>
                    <a:pt x="264" y="129"/>
                  </a:lnTo>
                  <a:lnTo>
                    <a:pt x="265" y="135"/>
                  </a:lnTo>
                  <a:lnTo>
                    <a:pt x="265" y="141"/>
                  </a:lnTo>
                  <a:lnTo>
                    <a:pt x="264" y="148"/>
                  </a:lnTo>
                  <a:lnTo>
                    <a:pt x="263" y="155"/>
                  </a:lnTo>
                  <a:lnTo>
                    <a:pt x="260" y="162"/>
                  </a:lnTo>
                  <a:lnTo>
                    <a:pt x="256" y="169"/>
                  </a:lnTo>
                  <a:lnTo>
                    <a:pt x="252" y="175"/>
                  </a:lnTo>
                  <a:lnTo>
                    <a:pt x="245" y="183"/>
                  </a:lnTo>
                  <a:lnTo>
                    <a:pt x="236" y="192"/>
                  </a:lnTo>
                  <a:lnTo>
                    <a:pt x="227" y="199"/>
                  </a:lnTo>
                  <a:lnTo>
                    <a:pt x="218" y="205"/>
                  </a:lnTo>
                  <a:lnTo>
                    <a:pt x="208" y="211"/>
                  </a:lnTo>
                  <a:lnTo>
                    <a:pt x="197" y="216"/>
                  </a:lnTo>
                  <a:lnTo>
                    <a:pt x="185" y="221"/>
                  </a:lnTo>
                  <a:lnTo>
                    <a:pt x="174" y="226"/>
                  </a:lnTo>
                  <a:lnTo>
                    <a:pt x="151" y="233"/>
                  </a:lnTo>
                  <a:lnTo>
                    <a:pt x="128" y="239"/>
                  </a:lnTo>
                  <a:lnTo>
                    <a:pt x="107" y="245"/>
                  </a:lnTo>
                  <a:lnTo>
                    <a:pt x="88" y="248"/>
                  </a:lnTo>
                  <a:lnTo>
                    <a:pt x="81" y="249"/>
                  </a:lnTo>
                  <a:lnTo>
                    <a:pt x="0" y="328"/>
                  </a:lnTo>
                  <a:lnTo>
                    <a:pt x="112" y="335"/>
                  </a:lnTo>
                  <a:lnTo>
                    <a:pt x="121" y="334"/>
                  </a:lnTo>
                  <a:lnTo>
                    <a:pt x="144" y="331"/>
                  </a:lnTo>
                  <a:lnTo>
                    <a:pt x="165" y="326"/>
                  </a:lnTo>
                  <a:lnTo>
                    <a:pt x="189" y="321"/>
                  </a:lnTo>
                  <a:lnTo>
                    <a:pt x="211" y="315"/>
                  </a:lnTo>
                  <a:lnTo>
                    <a:pt x="232" y="308"/>
                  </a:lnTo>
                  <a:lnTo>
                    <a:pt x="255" y="300"/>
                  </a:lnTo>
                  <a:lnTo>
                    <a:pt x="275" y="292"/>
                  </a:lnTo>
                  <a:lnTo>
                    <a:pt x="296" y="282"/>
                  </a:lnTo>
                  <a:lnTo>
                    <a:pt x="315" y="273"/>
                  </a:lnTo>
                  <a:lnTo>
                    <a:pt x="332" y="263"/>
                  </a:lnTo>
                  <a:lnTo>
                    <a:pt x="349" y="253"/>
                  </a:lnTo>
                  <a:lnTo>
                    <a:pt x="363" y="243"/>
                  </a:lnTo>
                  <a:lnTo>
                    <a:pt x="376" y="232"/>
                  </a:lnTo>
                  <a:lnTo>
                    <a:pt x="386" y="222"/>
                  </a:lnTo>
                  <a:lnTo>
                    <a:pt x="395" y="212"/>
                  </a:lnTo>
                  <a:lnTo>
                    <a:pt x="400" y="203"/>
                  </a:lnTo>
                  <a:lnTo>
                    <a:pt x="404" y="194"/>
                  </a:lnTo>
                  <a:lnTo>
                    <a:pt x="406" y="185"/>
                  </a:lnTo>
                  <a:lnTo>
                    <a:pt x="408" y="177"/>
                  </a:lnTo>
                  <a:lnTo>
                    <a:pt x="409" y="169"/>
                  </a:lnTo>
                  <a:lnTo>
                    <a:pt x="410" y="162"/>
                  </a:lnTo>
                  <a:lnTo>
                    <a:pt x="409" y="154"/>
                  </a:lnTo>
                  <a:lnTo>
                    <a:pt x="409" y="147"/>
                  </a:lnTo>
                  <a:lnTo>
                    <a:pt x="408" y="139"/>
                  </a:lnTo>
                  <a:lnTo>
                    <a:pt x="405" y="126"/>
                  </a:lnTo>
                  <a:lnTo>
                    <a:pt x="400" y="114"/>
                  </a:lnTo>
                  <a:lnTo>
                    <a:pt x="395" y="103"/>
                  </a:lnTo>
                  <a:lnTo>
                    <a:pt x="388" y="93"/>
                  </a:lnTo>
                  <a:lnTo>
                    <a:pt x="381" y="83"/>
                  </a:lnTo>
                  <a:lnTo>
                    <a:pt x="373" y="73"/>
                  </a:lnTo>
                  <a:lnTo>
                    <a:pt x="365" y="64"/>
                  </a:lnTo>
                  <a:lnTo>
                    <a:pt x="355" y="56"/>
                  </a:lnTo>
                  <a:lnTo>
                    <a:pt x="346" y="48"/>
                  </a:lnTo>
                  <a:lnTo>
                    <a:pt x="334" y="39"/>
                  </a:lnTo>
                  <a:lnTo>
                    <a:pt x="323" y="32"/>
                  </a:lnTo>
                  <a:lnTo>
                    <a:pt x="312" y="26"/>
                  </a:lnTo>
                  <a:lnTo>
                    <a:pt x="301" y="20"/>
                  </a:lnTo>
                  <a:lnTo>
                    <a:pt x="288" y="15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1" y="4"/>
                  </a:lnTo>
                  <a:lnTo>
                    <a:pt x="239" y="2"/>
                  </a:lnTo>
                  <a:lnTo>
                    <a:pt x="225" y="1"/>
                  </a:lnTo>
                  <a:lnTo>
                    <a:pt x="213" y="0"/>
                  </a:lnTo>
                  <a:lnTo>
                    <a:pt x="162" y="56"/>
                  </a:lnTo>
                  <a:lnTo>
                    <a:pt x="209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0" name="Freeform 47"/>
            <p:cNvSpPr>
              <a:spLocks/>
            </p:cNvSpPr>
            <p:nvPr userDrawn="1"/>
          </p:nvSpPr>
          <p:spPr bwMode="auto">
            <a:xfrm>
              <a:off x="7156" y="565"/>
              <a:ext cx="109" cy="121"/>
            </a:xfrm>
            <a:custGeom>
              <a:avLst/>
              <a:gdLst>
                <a:gd name="T0" fmla="*/ 802 w 1307"/>
                <a:gd name="T1" fmla="*/ 593 h 1456"/>
                <a:gd name="T2" fmla="*/ 746 w 1307"/>
                <a:gd name="T3" fmla="*/ 629 h 1456"/>
                <a:gd name="T4" fmla="*/ 713 w 1307"/>
                <a:gd name="T5" fmla="*/ 692 h 1456"/>
                <a:gd name="T6" fmla="*/ 748 w 1307"/>
                <a:gd name="T7" fmla="*/ 832 h 1456"/>
                <a:gd name="T8" fmla="*/ 838 w 1307"/>
                <a:gd name="T9" fmla="*/ 916 h 1456"/>
                <a:gd name="T10" fmla="*/ 970 w 1307"/>
                <a:gd name="T11" fmla="*/ 963 h 1456"/>
                <a:gd name="T12" fmla="*/ 1127 w 1307"/>
                <a:gd name="T13" fmla="*/ 971 h 1456"/>
                <a:gd name="T14" fmla="*/ 1282 w 1307"/>
                <a:gd name="T15" fmla="*/ 944 h 1456"/>
                <a:gd name="T16" fmla="*/ 1306 w 1307"/>
                <a:gd name="T17" fmla="*/ 948 h 1456"/>
                <a:gd name="T18" fmla="*/ 1299 w 1307"/>
                <a:gd name="T19" fmla="*/ 972 h 1456"/>
                <a:gd name="T20" fmla="*/ 1255 w 1307"/>
                <a:gd name="T21" fmla="*/ 1007 h 1456"/>
                <a:gd name="T22" fmla="*/ 1166 w 1307"/>
                <a:gd name="T23" fmla="*/ 1042 h 1456"/>
                <a:gd name="T24" fmla="*/ 1051 w 1307"/>
                <a:gd name="T25" fmla="*/ 1057 h 1456"/>
                <a:gd name="T26" fmla="*/ 851 w 1307"/>
                <a:gd name="T27" fmla="*/ 1032 h 1456"/>
                <a:gd name="T28" fmla="*/ 687 w 1307"/>
                <a:gd name="T29" fmla="*/ 959 h 1456"/>
                <a:gd name="T30" fmla="*/ 585 w 1307"/>
                <a:gd name="T31" fmla="*/ 864 h 1456"/>
                <a:gd name="T32" fmla="*/ 547 w 1307"/>
                <a:gd name="T33" fmla="*/ 796 h 1456"/>
                <a:gd name="T34" fmla="*/ 533 w 1307"/>
                <a:gd name="T35" fmla="*/ 728 h 1456"/>
                <a:gd name="T36" fmla="*/ 471 w 1307"/>
                <a:gd name="T37" fmla="*/ 717 h 1456"/>
                <a:gd name="T38" fmla="*/ 295 w 1307"/>
                <a:gd name="T39" fmla="*/ 760 h 1456"/>
                <a:gd name="T40" fmla="*/ 263 w 1307"/>
                <a:gd name="T41" fmla="*/ 950 h 1456"/>
                <a:gd name="T42" fmla="*/ 242 w 1307"/>
                <a:gd name="T43" fmla="*/ 1207 h 1456"/>
                <a:gd name="T44" fmla="*/ 249 w 1307"/>
                <a:gd name="T45" fmla="*/ 1425 h 1456"/>
                <a:gd name="T46" fmla="*/ 235 w 1307"/>
                <a:gd name="T47" fmla="*/ 1455 h 1456"/>
                <a:gd name="T48" fmla="*/ 183 w 1307"/>
                <a:gd name="T49" fmla="*/ 1441 h 1456"/>
                <a:gd name="T50" fmla="*/ 132 w 1307"/>
                <a:gd name="T51" fmla="*/ 1388 h 1456"/>
                <a:gd name="T52" fmla="*/ 101 w 1307"/>
                <a:gd name="T53" fmla="*/ 1291 h 1456"/>
                <a:gd name="T54" fmla="*/ 98 w 1307"/>
                <a:gd name="T55" fmla="*/ 1045 h 1456"/>
                <a:gd name="T56" fmla="*/ 123 w 1307"/>
                <a:gd name="T57" fmla="*/ 785 h 1456"/>
                <a:gd name="T58" fmla="*/ 59 w 1307"/>
                <a:gd name="T59" fmla="*/ 774 h 1456"/>
                <a:gd name="T60" fmla="*/ 29 w 1307"/>
                <a:gd name="T61" fmla="*/ 747 h 1456"/>
                <a:gd name="T62" fmla="*/ 0 w 1307"/>
                <a:gd name="T63" fmla="*/ 679 h 1456"/>
                <a:gd name="T64" fmla="*/ 21 w 1307"/>
                <a:gd name="T65" fmla="*/ 654 h 1456"/>
                <a:gd name="T66" fmla="*/ 95 w 1307"/>
                <a:gd name="T67" fmla="*/ 659 h 1456"/>
                <a:gd name="T68" fmla="*/ 174 w 1307"/>
                <a:gd name="T69" fmla="*/ 563 h 1456"/>
                <a:gd name="T70" fmla="*/ 246 w 1307"/>
                <a:gd name="T71" fmla="*/ 312 h 1456"/>
                <a:gd name="T72" fmla="*/ 332 w 1307"/>
                <a:gd name="T73" fmla="*/ 113 h 1456"/>
                <a:gd name="T74" fmla="*/ 407 w 1307"/>
                <a:gd name="T75" fmla="*/ 15 h 1456"/>
                <a:gd name="T76" fmla="*/ 488 w 1307"/>
                <a:gd name="T77" fmla="*/ 3 h 1456"/>
                <a:gd name="T78" fmla="*/ 569 w 1307"/>
                <a:gd name="T79" fmla="*/ 39 h 1456"/>
                <a:gd name="T80" fmla="*/ 619 w 1307"/>
                <a:gd name="T81" fmla="*/ 95 h 1456"/>
                <a:gd name="T82" fmla="*/ 634 w 1307"/>
                <a:gd name="T83" fmla="*/ 156 h 1456"/>
                <a:gd name="T84" fmla="*/ 621 w 1307"/>
                <a:gd name="T85" fmla="*/ 200 h 1456"/>
                <a:gd name="T86" fmla="*/ 598 w 1307"/>
                <a:gd name="T87" fmla="*/ 214 h 1456"/>
                <a:gd name="T88" fmla="*/ 578 w 1307"/>
                <a:gd name="T89" fmla="*/ 195 h 1456"/>
                <a:gd name="T90" fmla="*/ 535 w 1307"/>
                <a:gd name="T91" fmla="*/ 146 h 1456"/>
                <a:gd name="T92" fmla="*/ 494 w 1307"/>
                <a:gd name="T93" fmla="*/ 149 h 1456"/>
                <a:gd name="T94" fmla="*/ 451 w 1307"/>
                <a:gd name="T95" fmla="*/ 206 h 1456"/>
                <a:gd name="T96" fmla="*/ 345 w 1307"/>
                <a:gd name="T97" fmla="*/ 519 h 1456"/>
                <a:gd name="T98" fmla="*/ 388 w 1307"/>
                <a:gd name="T99" fmla="*/ 638 h 1456"/>
                <a:gd name="T100" fmla="*/ 594 w 1307"/>
                <a:gd name="T101" fmla="*/ 595 h 1456"/>
                <a:gd name="T102" fmla="*/ 650 w 1307"/>
                <a:gd name="T103" fmla="*/ 551 h 1456"/>
                <a:gd name="T104" fmla="*/ 746 w 1307"/>
                <a:gd name="T105" fmla="*/ 506 h 1456"/>
                <a:gd name="T106" fmla="*/ 844 w 1307"/>
                <a:gd name="T107" fmla="*/ 489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7" h="1456">
                  <a:moveTo>
                    <a:pt x="840" y="585"/>
                  </a:moveTo>
                  <a:lnTo>
                    <a:pt x="833" y="585"/>
                  </a:lnTo>
                  <a:lnTo>
                    <a:pt x="826" y="586"/>
                  </a:lnTo>
                  <a:lnTo>
                    <a:pt x="820" y="587"/>
                  </a:lnTo>
                  <a:lnTo>
                    <a:pt x="812" y="589"/>
                  </a:lnTo>
                  <a:lnTo>
                    <a:pt x="802" y="593"/>
                  </a:lnTo>
                  <a:lnTo>
                    <a:pt x="792" y="597"/>
                  </a:lnTo>
                  <a:lnTo>
                    <a:pt x="783" y="602"/>
                  </a:lnTo>
                  <a:lnTo>
                    <a:pt x="773" y="608"/>
                  </a:lnTo>
                  <a:lnTo>
                    <a:pt x="763" y="615"/>
                  </a:lnTo>
                  <a:lnTo>
                    <a:pt x="755" y="622"/>
                  </a:lnTo>
                  <a:lnTo>
                    <a:pt x="746" y="629"/>
                  </a:lnTo>
                  <a:lnTo>
                    <a:pt x="739" y="639"/>
                  </a:lnTo>
                  <a:lnTo>
                    <a:pt x="732" y="648"/>
                  </a:lnTo>
                  <a:lnTo>
                    <a:pt x="726" y="658"/>
                  </a:lnTo>
                  <a:lnTo>
                    <a:pt x="721" y="668"/>
                  </a:lnTo>
                  <a:lnTo>
                    <a:pt x="717" y="679"/>
                  </a:lnTo>
                  <a:lnTo>
                    <a:pt x="713" y="692"/>
                  </a:lnTo>
                  <a:lnTo>
                    <a:pt x="711" y="704"/>
                  </a:lnTo>
                  <a:lnTo>
                    <a:pt x="711" y="717"/>
                  </a:lnTo>
                  <a:lnTo>
                    <a:pt x="711" y="732"/>
                  </a:lnTo>
                  <a:lnTo>
                    <a:pt x="712" y="738"/>
                  </a:lnTo>
                  <a:lnTo>
                    <a:pt x="743" y="824"/>
                  </a:lnTo>
                  <a:lnTo>
                    <a:pt x="748" y="832"/>
                  </a:lnTo>
                  <a:lnTo>
                    <a:pt x="759" y="848"/>
                  </a:lnTo>
                  <a:lnTo>
                    <a:pt x="773" y="863"/>
                  </a:lnTo>
                  <a:lnTo>
                    <a:pt x="787" y="879"/>
                  </a:lnTo>
                  <a:lnTo>
                    <a:pt x="803" y="892"/>
                  </a:lnTo>
                  <a:lnTo>
                    <a:pt x="820" y="904"/>
                  </a:lnTo>
                  <a:lnTo>
                    <a:pt x="838" y="916"/>
                  </a:lnTo>
                  <a:lnTo>
                    <a:pt x="857" y="926"/>
                  </a:lnTo>
                  <a:lnTo>
                    <a:pt x="878" y="936"/>
                  </a:lnTo>
                  <a:lnTo>
                    <a:pt x="899" y="945"/>
                  </a:lnTo>
                  <a:lnTo>
                    <a:pt x="922" y="952"/>
                  </a:lnTo>
                  <a:lnTo>
                    <a:pt x="946" y="958"/>
                  </a:lnTo>
                  <a:lnTo>
                    <a:pt x="970" y="963"/>
                  </a:lnTo>
                  <a:lnTo>
                    <a:pt x="996" y="967"/>
                  </a:lnTo>
                  <a:lnTo>
                    <a:pt x="1021" y="970"/>
                  </a:lnTo>
                  <a:lnTo>
                    <a:pt x="1049" y="972"/>
                  </a:lnTo>
                  <a:lnTo>
                    <a:pt x="1077" y="973"/>
                  </a:lnTo>
                  <a:lnTo>
                    <a:pt x="1102" y="972"/>
                  </a:lnTo>
                  <a:lnTo>
                    <a:pt x="1127" y="971"/>
                  </a:lnTo>
                  <a:lnTo>
                    <a:pt x="1152" y="968"/>
                  </a:lnTo>
                  <a:lnTo>
                    <a:pt x="1178" y="965"/>
                  </a:lnTo>
                  <a:lnTo>
                    <a:pt x="1204" y="961"/>
                  </a:lnTo>
                  <a:lnTo>
                    <a:pt x="1230" y="956"/>
                  </a:lnTo>
                  <a:lnTo>
                    <a:pt x="1255" y="950"/>
                  </a:lnTo>
                  <a:lnTo>
                    <a:pt x="1282" y="944"/>
                  </a:lnTo>
                  <a:lnTo>
                    <a:pt x="1291" y="942"/>
                  </a:lnTo>
                  <a:lnTo>
                    <a:pt x="1298" y="942"/>
                  </a:lnTo>
                  <a:lnTo>
                    <a:pt x="1301" y="943"/>
                  </a:lnTo>
                  <a:lnTo>
                    <a:pt x="1303" y="944"/>
                  </a:lnTo>
                  <a:lnTo>
                    <a:pt x="1305" y="945"/>
                  </a:lnTo>
                  <a:lnTo>
                    <a:pt x="1306" y="948"/>
                  </a:lnTo>
                  <a:lnTo>
                    <a:pt x="1307" y="951"/>
                  </a:lnTo>
                  <a:lnTo>
                    <a:pt x="1307" y="954"/>
                  </a:lnTo>
                  <a:lnTo>
                    <a:pt x="1306" y="958"/>
                  </a:lnTo>
                  <a:lnTo>
                    <a:pt x="1305" y="963"/>
                  </a:lnTo>
                  <a:lnTo>
                    <a:pt x="1302" y="967"/>
                  </a:lnTo>
                  <a:lnTo>
                    <a:pt x="1299" y="972"/>
                  </a:lnTo>
                  <a:lnTo>
                    <a:pt x="1295" y="978"/>
                  </a:lnTo>
                  <a:lnTo>
                    <a:pt x="1291" y="983"/>
                  </a:lnTo>
                  <a:lnTo>
                    <a:pt x="1284" y="989"/>
                  </a:lnTo>
                  <a:lnTo>
                    <a:pt x="1275" y="995"/>
                  </a:lnTo>
                  <a:lnTo>
                    <a:pt x="1265" y="1001"/>
                  </a:lnTo>
                  <a:lnTo>
                    <a:pt x="1255" y="1007"/>
                  </a:lnTo>
                  <a:lnTo>
                    <a:pt x="1243" y="1013"/>
                  </a:lnTo>
                  <a:lnTo>
                    <a:pt x="1230" y="1019"/>
                  </a:lnTo>
                  <a:lnTo>
                    <a:pt x="1215" y="1025"/>
                  </a:lnTo>
                  <a:lnTo>
                    <a:pt x="1200" y="1032"/>
                  </a:lnTo>
                  <a:lnTo>
                    <a:pt x="1184" y="1037"/>
                  </a:lnTo>
                  <a:lnTo>
                    <a:pt x="1166" y="1042"/>
                  </a:lnTo>
                  <a:lnTo>
                    <a:pt x="1149" y="1046"/>
                  </a:lnTo>
                  <a:lnTo>
                    <a:pt x="1131" y="1050"/>
                  </a:lnTo>
                  <a:lnTo>
                    <a:pt x="1111" y="1053"/>
                  </a:lnTo>
                  <a:lnTo>
                    <a:pt x="1092" y="1055"/>
                  </a:lnTo>
                  <a:lnTo>
                    <a:pt x="1071" y="1056"/>
                  </a:lnTo>
                  <a:lnTo>
                    <a:pt x="1051" y="1057"/>
                  </a:lnTo>
                  <a:lnTo>
                    <a:pt x="1015" y="1056"/>
                  </a:lnTo>
                  <a:lnTo>
                    <a:pt x="981" y="1054"/>
                  </a:lnTo>
                  <a:lnTo>
                    <a:pt x="947" y="1050"/>
                  </a:lnTo>
                  <a:lnTo>
                    <a:pt x="914" y="1046"/>
                  </a:lnTo>
                  <a:lnTo>
                    <a:pt x="882" y="1039"/>
                  </a:lnTo>
                  <a:lnTo>
                    <a:pt x="851" y="1032"/>
                  </a:lnTo>
                  <a:lnTo>
                    <a:pt x="821" y="1022"/>
                  </a:lnTo>
                  <a:lnTo>
                    <a:pt x="792" y="1012"/>
                  </a:lnTo>
                  <a:lnTo>
                    <a:pt x="763" y="1001"/>
                  </a:lnTo>
                  <a:lnTo>
                    <a:pt x="737" y="988"/>
                  </a:lnTo>
                  <a:lnTo>
                    <a:pt x="710" y="974"/>
                  </a:lnTo>
                  <a:lnTo>
                    <a:pt x="687" y="959"/>
                  </a:lnTo>
                  <a:lnTo>
                    <a:pt x="663" y="943"/>
                  </a:lnTo>
                  <a:lnTo>
                    <a:pt x="642" y="925"/>
                  </a:lnTo>
                  <a:lnTo>
                    <a:pt x="622" y="906"/>
                  </a:lnTo>
                  <a:lnTo>
                    <a:pt x="603" y="887"/>
                  </a:lnTo>
                  <a:lnTo>
                    <a:pt x="594" y="875"/>
                  </a:lnTo>
                  <a:lnTo>
                    <a:pt x="585" y="864"/>
                  </a:lnTo>
                  <a:lnTo>
                    <a:pt x="577" y="853"/>
                  </a:lnTo>
                  <a:lnTo>
                    <a:pt x="570" y="842"/>
                  </a:lnTo>
                  <a:lnTo>
                    <a:pt x="562" y="831"/>
                  </a:lnTo>
                  <a:lnTo>
                    <a:pt x="557" y="819"/>
                  </a:lnTo>
                  <a:lnTo>
                    <a:pt x="551" y="808"/>
                  </a:lnTo>
                  <a:lnTo>
                    <a:pt x="547" y="796"/>
                  </a:lnTo>
                  <a:lnTo>
                    <a:pt x="543" y="785"/>
                  </a:lnTo>
                  <a:lnTo>
                    <a:pt x="539" y="773"/>
                  </a:lnTo>
                  <a:lnTo>
                    <a:pt x="537" y="762"/>
                  </a:lnTo>
                  <a:lnTo>
                    <a:pt x="535" y="751"/>
                  </a:lnTo>
                  <a:lnTo>
                    <a:pt x="534" y="740"/>
                  </a:lnTo>
                  <a:lnTo>
                    <a:pt x="533" y="728"/>
                  </a:lnTo>
                  <a:lnTo>
                    <a:pt x="533" y="718"/>
                  </a:lnTo>
                  <a:lnTo>
                    <a:pt x="534" y="707"/>
                  </a:lnTo>
                  <a:lnTo>
                    <a:pt x="535" y="699"/>
                  </a:lnTo>
                  <a:lnTo>
                    <a:pt x="527" y="701"/>
                  </a:lnTo>
                  <a:lnTo>
                    <a:pt x="499" y="709"/>
                  </a:lnTo>
                  <a:lnTo>
                    <a:pt x="471" y="717"/>
                  </a:lnTo>
                  <a:lnTo>
                    <a:pt x="442" y="725"/>
                  </a:lnTo>
                  <a:lnTo>
                    <a:pt x="413" y="733"/>
                  </a:lnTo>
                  <a:lnTo>
                    <a:pt x="383" y="740"/>
                  </a:lnTo>
                  <a:lnTo>
                    <a:pt x="353" y="747"/>
                  </a:lnTo>
                  <a:lnTo>
                    <a:pt x="325" y="754"/>
                  </a:lnTo>
                  <a:lnTo>
                    <a:pt x="295" y="760"/>
                  </a:lnTo>
                  <a:lnTo>
                    <a:pt x="292" y="761"/>
                  </a:lnTo>
                  <a:lnTo>
                    <a:pt x="291" y="764"/>
                  </a:lnTo>
                  <a:lnTo>
                    <a:pt x="283" y="811"/>
                  </a:lnTo>
                  <a:lnTo>
                    <a:pt x="275" y="858"/>
                  </a:lnTo>
                  <a:lnTo>
                    <a:pt x="269" y="904"/>
                  </a:lnTo>
                  <a:lnTo>
                    <a:pt x="263" y="950"/>
                  </a:lnTo>
                  <a:lnTo>
                    <a:pt x="258" y="995"/>
                  </a:lnTo>
                  <a:lnTo>
                    <a:pt x="252" y="1039"/>
                  </a:lnTo>
                  <a:lnTo>
                    <a:pt x="248" y="1083"/>
                  </a:lnTo>
                  <a:lnTo>
                    <a:pt x="245" y="1126"/>
                  </a:lnTo>
                  <a:lnTo>
                    <a:pt x="243" y="1167"/>
                  </a:lnTo>
                  <a:lnTo>
                    <a:pt x="242" y="1207"/>
                  </a:lnTo>
                  <a:lnTo>
                    <a:pt x="241" y="1247"/>
                  </a:lnTo>
                  <a:lnTo>
                    <a:pt x="241" y="1286"/>
                  </a:lnTo>
                  <a:lnTo>
                    <a:pt x="242" y="1323"/>
                  </a:lnTo>
                  <a:lnTo>
                    <a:pt x="243" y="1358"/>
                  </a:lnTo>
                  <a:lnTo>
                    <a:pt x="246" y="1392"/>
                  </a:lnTo>
                  <a:lnTo>
                    <a:pt x="249" y="1425"/>
                  </a:lnTo>
                  <a:lnTo>
                    <a:pt x="250" y="1433"/>
                  </a:lnTo>
                  <a:lnTo>
                    <a:pt x="249" y="1440"/>
                  </a:lnTo>
                  <a:lnTo>
                    <a:pt x="247" y="1446"/>
                  </a:lnTo>
                  <a:lnTo>
                    <a:pt x="245" y="1450"/>
                  </a:lnTo>
                  <a:lnTo>
                    <a:pt x="240" y="1454"/>
                  </a:lnTo>
                  <a:lnTo>
                    <a:pt x="235" y="1455"/>
                  </a:lnTo>
                  <a:lnTo>
                    <a:pt x="228" y="1456"/>
                  </a:lnTo>
                  <a:lnTo>
                    <a:pt x="221" y="1455"/>
                  </a:lnTo>
                  <a:lnTo>
                    <a:pt x="212" y="1453"/>
                  </a:lnTo>
                  <a:lnTo>
                    <a:pt x="202" y="1450"/>
                  </a:lnTo>
                  <a:lnTo>
                    <a:pt x="193" y="1446"/>
                  </a:lnTo>
                  <a:lnTo>
                    <a:pt x="183" y="1441"/>
                  </a:lnTo>
                  <a:lnTo>
                    <a:pt x="171" y="1434"/>
                  </a:lnTo>
                  <a:lnTo>
                    <a:pt x="158" y="1423"/>
                  </a:lnTo>
                  <a:lnTo>
                    <a:pt x="150" y="1415"/>
                  </a:lnTo>
                  <a:lnTo>
                    <a:pt x="144" y="1407"/>
                  </a:lnTo>
                  <a:lnTo>
                    <a:pt x="138" y="1398"/>
                  </a:lnTo>
                  <a:lnTo>
                    <a:pt x="132" y="1388"/>
                  </a:lnTo>
                  <a:lnTo>
                    <a:pt x="126" y="1376"/>
                  </a:lnTo>
                  <a:lnTo>
                    <a:pt x="120" y="1362"/>
                  </a:lnTo>
                  <a:lnTo>
                    <a:pt x="115" y="1347"/>
                  </a:lnTo>
                  <a:lnTo>
                    <a:pt x="110" y="1331"/>
                  </a:lnTo>
                  <a:lnTo>
                    <a:pt x="106" y="1311"/>
                  </a:lnTo>
                  <a:lnTo>
                    <a:pt x="101" y="1291"/>
                  </a:lnTo>
                  <a:lnTo>
                    <a:pt x="98" y="1268"/>
                  </a:lnTo>
                  <a:lnTo>
                    <a:pt x="96" y="1243"/>
                  </a:lnTo>
                  <a:lnTo>
                    <a:pt x="94" y="1201"/>
                  </a:lnTo>
                  <a:lnTo>
                    <a:pt x="94" y="1154"/>
                  </a:lnTo>
                  <a:lnTo>
                    <a:pt x="95" y="1101"/>
                  </a:lnTo>
                  <a:lnTo>
                    <a:pt x="98" y="1045"/>
                  </a:lnTo>
                  <a:lnTo>
                    <a:pt x="103" y="985"/>
                  </a:lnTo>
                  <a:lnTo>
                    <a:pt x="111" y="922"/>
                  </a:lnTo>
                  <a:lnTo>
                    <a:pt x="119" y="858"/>
                  </a:lnTo>
                  <a:lnTo>
                    <a:pt x="129" y="791"/>
                  </a:lnTo>
                  <a:lnTo>
                    <a:pt x="130" y="785"/>
                  </a:lnTo>
                  <a:lnTo>
                    <a:pt x="123" y="785"/>
                  </a:lnTo>
                  <a:lnTo>
                    <a:pt x="109" y="785"/>
                  </a:lnTo>
                  <a:lnTo>
                    <a:pt x="95" y="784"/>
                  </a:lnTo>
                  <a:lnTo>
                    <a:pt x="82" y="782"/>
                  </a:lnTo>
                  <a:lnTo>
                    <a:pt x="70" y="778"/>
                  </a:lnTo>
                  <a:lnTo>
                    <a:pt x="64" y="776"/>
                  </a:lnTo>
                  <a:lnTo>
                    <a:pt x="59" y="774"/>
                  </a:lnTo>
                  <a:lnTo>
                    <a:pt x="52" y="771"/>
                  </a:lnTo>
                  <a:lnTo>
                    <a:pt x="47" y="767"/>
                  </a:lnTo>
                  <a:lnTo>
                    <a:pt x="42" y="763"/>
                  </a:lnTo>
                  <a:lnTo>
                    <a:pt x="38" y="758"/>
                  </a:lnTo>
                  <a:lnTo>
                    <a:pt x="33" y="753"/>
                  </a:lnTo>
                  <a:lnTo>
                    <a:pt x="29" y="747"/>
                  </a:lnTo>
                  <a:lnTo>
                    <a:pt x="21" y="734"/>
                  </a:lnTo>
                  <a:lnTo>
                    <a:pt x="14" y="721"/>
                  </a:lnTo>
                  <a:lnTo>
                    <a:pt x="8" y="709"/>
                  </a:lnTo>
                  <a:lnTo>
                    <a:pt x="4" y="698"/>
                  </a:lnTo>
                  <a:lnTo>
                    <a:pt x="1" y="689"/>
                  </a:lnTo>
                  <a:lnTo>
                    <a:pt x="0" y="679"/>
                  </a:lnTo>
                  <a:lnTo>
                    <a:pt x="1" y="672"/>
                  </a:lnTo>
                  <a:lnTo>
                    <a:pt x="4" y="665"/>
                  </a:lnTo>
                  <a:lnTo>
                    <a:pt x="7" y="662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1" y="654"/>
                  </a:lnTo>
                  <a:lnTo>
                    <a:pt x="27" y="653"/>
                  </a:lnTo>
                  <a:lnTo>
                    <a:pt x="35" y="653"/>
                  </a:lnTo>
                  <a:lnTo>
                    <a:pt x="43" y="653"/>
                  </a:lnTo>
                  <a:lnTo>
                    <a:pt x="52" y="655"/>
                  </a:lnTo>
                  <a:lnTo>
                    <a:pt x="73" y="657"/>
                  </a:lnTo>
                  <a:lnTo>
                    <a:pt x="95" y="659"/>
                  </a:lnTo>
                  <a:lnTo>
                    <a:pt x="119" y="661"/>
                  </a:lnTo>
                  <a:lnTo>
                    <a:pt x="145" y="661"/>
                  </a:lnTo>
                  <a:lnTo>
                    <a:pt x="152" y="661"/>
                  </a:lnTo>
                  <a:lnTo>
                    <a:pt x="153" y="656"/>
                  </a:lnTo>
                  <a:lnTo>
                    <a:pt x="164" y="609"/>
                  </a:lnTo>
                  <a:lnTo>
                    <a:pt x="174" y="563"/>
                  </a:lnTo>
                  <a:lnTo>
                    <a:pt x="184" y="518"/>
                  </a:lnTo>
                  <a:lnTo>
                    <a:pt x="196" y="474"/>
                  </a:lnTo>
                  <a:lnTo>
                    <a:pt x="208" y="431"/>
                  </a:lnTo>
                  <a:lnTo>
                    <a:pt x="220" y="391"/>
                  </a:lnTo>
                  <a:lnTo>
                    <a:pt x="233" y="351"/>
                  </a:lnTo>
                  <a:lnTo>
                    <a:pt x="246" y="312"/>
                  </a:lnTo>
                  <a:lnTo>
                    <a:pt x="260" y="275"/>
                  </a:lnTo>
                  <a:lnTo>
                    <a:pt x="273" y="240"/>
                  </a:lnTo>
                  <a:lnTo>
                    <a:pt x="287" y="205"/>
                  </a:lnTo>
                  <a:lnTo>
                    <a:pt x="301" y="172"/>
                  </a:lnTo>
                  <a:lnTo>
                    <a:pt x="317" y="142"/>
                  </a:lnTo>
                  <a:lnTo>
                    <a:pt x="332" y="113"/>
                  </a:lnTo>
                  <a:lnTo>
                    <a:pt x="347" y="85"/>
                  </a:lnTo>
                  <a:lnTo>
                    <a:pt x="363" y="60"/>
                  </a:lnTo>
                  <a:lnTo>
                    <a:pt x="373" y="46"/>
                  </a:lnTo>
                  <a:lnTo>
                    <a:pt x="383" y="34"/>
                  </a:lnTo>
                  <a:lnTo>
                    <a:pt x="395" y="23"/>
                  </a:lnTo>
                  <a:lnTo>
                    <a:pt x="407" y="15"/>
                  </a:lnTo>
                  <a:lnTo>
                    <a:pt x="420" y="9"/>
                  </a:lnTo>
                  <a:lnTo>
                    <a:pt x="434" y="4"/>
                  </a:lnTo>
                  <a:lnTo>
                    <a:pt x="448" y="1"/>
                  </a:lnTo>
                  <a:lnTo>
                    <a:pt x="463" y="0"/>
                  </a:lnTo>
                  <a:lnTo>
                    <a:pt x="475" y="1"/>
                  </a:lnTo>
                  <a:lnTo>
                    <a:pt x="488" y="3"/>
                  </a:lnTo>
                  <a:lnTo>
                    <a:pt x="500" y="5"/>
                  </a:lnTo>
                  <a:lnTo>
                    <a:pt x="514" y="10"/>
                  </a:lnTo>
                  <a:lnTo>
                    <a:pt x="527" y="15"/>
                  </a:lnTo>
                  <a:lnTo>
                    <a:pt x="541" y="21"/>
                  </a:lnTo>
                  <a:lnTo>
                    <a:pt x="554" y="29"/>
                  </a:lnTo>
                  <a:lnTo>
                    <a:pt x="569" y="39"/>
                  </a:lnTo>
                  <a:lnTo>
                    <a:pt x="580" y="47"/>
                  </a:lnTo>
                  <a:lnTo>
                    <a:pt x="589" y="55"/>
                  </a:lnTo>
                  <a:lnTo>
                    <a:pt x="598" y="64"/>
                  </a:lnTo>
                  <a:lnTo>
                    <a:pt x="606" y="74"/>
                  </a:lnTo>
                  <a:lnTo>
                    <a:pt x="612" y="84"/>
                  </a:lnTo>
                  <a:lnTo>
                    <a:pt x="619" y="95"/>
                  </a:lnTo>
                  <a:lnTo>
                    <a:pt x="624" y="105"/>
                  </a:lnTo>
                  <a:lnTo>
                    <a:pt x="627" y="115"/>
                  </a:lnTo>
                  <a:lnTo>
                    <a:pt x="630" y="126"/>
                  </a:lnTo>
                  <a:lnTo>
                    <a:pt x="632" y="136"/>
                  </a:lnTo>
                  <a:lnTo>
                    <a:pt x="633" y="146"/>
                  </a:lnTo>
                  <a:lnTo>
                    <a:pt x="634" y="156"/>
                  </a:lnTo>
                  <a:lnTo>
                    <a:pt x="633" y="165"/>
                  </a:lnTo>
                  <a:lnTo>
                    <a:pt x="632" y="173"/>
                  </a:lnTo>
                  <a:lnTo>
                    <a:pt x="630" y="181"/>
                  </a:lnTo>
                  <a:lnTo>
                    <a:pt x="627" y="188"/>
                  </a:lnTo>
                  <a:lnTo>
                    <a:pt x="624" y="194"/>
                  </a:lnTo>
                  <a:lnTo>
                    <a:pt x="621" y="200"/>
                  </a:lnTo>
                  <a:lnTo>
                    <a:pt x="617" y="204"/>
                  </a:lnTo>
                  <a:lnTo>
                    <a:pt x="613" y="208"/>
                  </a:lnTo>
                  <a:lnTo>
                    <a:pt x="609" y="210"/>
                  </a:lnTo>
                  <a:lnTo>
                    <a:pt x="606" y="213"/>
                  </a:lnTo>
                  <a:lnTo>
                    <a:pt x="602" y="214"/>
                  </a:lnTo>
                  <a:lnTo>
                    <a:pt x="598" y="214"/>
                  </a:lnTo>
                  <a:lnTo>
                    <a:pt x="595" y="214"/>
                  </a:lnTo>
                  <a:lnTo>
                    <a:pt x="592" y="213"/>
                  </a:lnTo>
                  <a:lnTo>
                    <a:pt x="589" y="211"/>
                  </a:lnTo>
                  <a:lnTo>
                    <a:pt x="587" y="209"/>
                  </a:lnTo>
                  <a:lnTo>
                    <a:pt x="582" y="203"/>
                  </a:lnTo>
                  <a:lnTo>
                    <a:pt x="578" y="195"/>
                  </a:lnTo>
                  <a:lnTo>
                    <a:pt x="573" y="182"/>
                  </a:lnTo>
                  <a:lnTo>
                    <a:pt x="567" y="172"/>
                  </a:lnTo>
                  <a:lnTo>
                    <a:pt x="559" y="163"/>
                  </a:lnTo>
                  <a:lnTo>
                    <a:pt x="552" y="155"/>
                  </a:lnTo>
                  <a:lnTo>
                    <a:pt x="544" y="150"/>
                  </a:lnTo>
                  <a:lnTo>
                    <a:pt x="535" y="146"/>
                  </a:lnTo>
                  <a:lnTo>
                    <a:pt x="525" y="144"/>
                  </a:lnTo>
                  <a:lnTo>
                    <a:pt x="515" y="144"/>
                  </a:lnTo>
                  <a:lnTo>
                    <a:pt x="509" y="144"/>
                  </a:lnTo>
                  <a:lnTo>
                    <a:pt x="503" y="145"/>
                  </a:lnTo>
                  <a:lnTo>
                    <a:pt x="499" y="147"/>
                  </a:lnTo>
                  <a:lnTo>
                    <a:pt x="494" y="149"/>
                  </a:lnTo>
                  <a:lnTo>
                    <a:pt x="486" y="154"/>
                  </a:lnTo>
                  <a:lnTo>
                    <a:pt x="478" y="161"/>
                  </a:lnTo>
                  <a:lnTo>
                    <a:pt x="471" y="170"/>
                  </a:lnTo>
                  <a:lnTo>
                    <a:pt x="464" y="180"/>
                  </a:lnTo>
                  <a:lnTo>
                    <a:pt x="457" y="193"/>
                  </a:lnTo>
                  <a:lnTo>
                    <a:pt x="451" y="206"/>
                  </a:lnTo>
                  <a:lnTo>
                    <a:pt x="432" y="252"/>
                  </a:lnTo>
                  <a:lnTo>
                    <a:pt x="414" y="300"/>
                  </a:lnTo>
                  <a:lnTo>
                    <a:pt x="396" y="351"/>
                  </a:lnTo>
                  <a:lnTo>
                    <a:pt x="378" y="405"/>
                  </a:lnTo>
                  <a:lnTo>
                    <a:pt x="362" y="461"/>
                  </a:lnTo>
                  <a:lnTo>
                    <a:pt x="345" y="519"/>
                  </a:lnTo>
                  <a:lnTo>
                    <a:pt x="331" y="579"/>
                  </a:lnTo>
                  <a:lnTo>
                    <a:pt x="316" y="641"/>
                  </a:lnTo>
                  <a:lnTo>
                    <a:pt x="315" y="649"/>
                  </a:lnTo>
                  <a:lnTo>
                    <a:pt x="323" y="648"/>
                  </a:lnTo>
                  <a:lnTo>
                    <a:pt x="354" y="643"/>
                  </a:lnTo>
                  <a:lnTo>
                    <a:pt x="388" y="638"/>
                  </a:lnTo>
                  <a:lnTo>
                    <a:pt x="422" y="633"/>
                  </a:lnTo>
                  <a:lnTo>
                    <a:pt x="455" y="625"/>
                  </a:lnTo>
                  <a:lnTo>
                    <a:pt x="490" y="619"/>
                  </a:lnTo>
                  <a:lnTo>
                    <a:pt x="525" y="611"/>
                  </a:lnTo>
                  <a:lnTo>
                    <a:pt x="559" y="604"/>
                  </a:lnTo>
                  <a:lnTo>
                    <a:pt x="594" y="595"/>
                  </a:lnTo>
                  <a:lnTo>
                    <a:pt x="595" y="595"/>
                  </a:lnTo>
                  <a:lnTo>
                    <a:pt x="596" y="594"/>
                  </a:lnTo>
                  <a:lnTo>
                    <a:pt x="608" y="583"/>
                  </a:lnTo>
                  <a:lnTo>
                    <a:pt x="622" y="571"/>
                  </a:lnTo>
                  <a:lnTo>
                    <a:pt x="636" y="561"/>
                  </a:lnTo>
                  <a:lnTo>
                    <a:pt x="650" y="551"/>
                  </a:lnTo>
                  <a:lnTo>
                    <a:pt x="666" y="542"/>
                  </a:lnTo>
                  <a:lnTo>
                    <a:pt x="681" y="534"/>
                  </a:lnTo>
                  <a:lnTo>
                    <a:pt x="696" y="525"/>
                  </a:lnTo>
                  <a:lnTo>
                    <a:pt x="712" y="518"/>
                  </a:lnTo>
                  <a:lnTo>
                    <a:pt x="730" y="511"/>
                  </a:lnTo>
                  <a:lnTo>
                    <a:pt x="746" y="506"/>
                  </a:lnTo>
                  <a:lnTo>
                    <a:pt x="762" y="501"/>
                  </a:lnTo>
                  <a:lnTo>
                    <a:pt x="780" y="497"/>
                  </a:lnTo>
                  <a:lnTo>
                    <a:pt x="796" y="493"/>
                  </a:lnTo>
                  <a:lnTo>
                    <a:pt x="812" y="491"/>
                  </a:lnTo>
                  <a:lnTo>
                    <a:pt x="829" y="490"/>
                  </a:lnTo>
                  <a:lnTo>
                    <a:pt x="844" y="489"/>
                  </a:lnTo>
                  <a:lnTo>
                    <a:pt x="891" y="544"/>
                  </a:lnTo>
                  <a:lnTo>
                    <a:pt x="840" y="5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1" name="Freeform 48"/>
            <p:cNvSpPr>
              <a:spLocks/>
            </p:cNvSpPr>
            <p:nvPr userDrawn="1"/>
          </p:nvSpPr>
          <p:spPr bwMode="auto">
            <a:xfrm>
              <a:off x="6540" y="596"/>
              <a:ext cx="34" cy="32"/>
            </a:xfrm>
            <a:custGeom>
              <a:avLst/>
              <a:gdLst>
                <a:gd name="T0" fmla="*/ 255 w 405"/>
                <a:gd name="T1" fmla="*/ 101 h 383"/>
                <a:gd name="T2" fmla="*/ 269 w 405"/>
                <a:gd name="T3" fmla="*/ 105 h 383"/>
                <a:gd name="T4" fmla="*/ 281 w 405"/>
                <a:gd name="T5" fmla="*/ 113 h 383"/>
                <a:gd name="T6" fmla="*/ 289 w 405"/>
                <a:gd name="T7" fmla="*/ 122 h 383"/>
                <a:gd name="T8" fmla="*/ 293 w 405"/>
                <a:gd name="T9" fmla="*/ 132 h 383"/>
                <a:gd name="T10" fmla="*/ 294 w 405"/>
                <a:gd name="T11" fmla="*/ 143 h 383"/>
                <a:gd name="T12" fmla="*/ 290 w 405"/>
                <a:gd name="T13" fmla="*/ 159 h 383"/>
                <a:gd name="T14" fmla="*/ 277 w 405"/>
                <a:gd name="T15" fmla="*/ 177 h 383"/>
                <a:gd name="T16" fmla="*/ 254 w 405"/>
                <a:gd name="T17" fmla="*/ 199 h 383"/>
                <a:gd name="T18" fmla="*/ 221 w 405"/>
                <a:gd name="T19" fmla="*/ 224 h 383"/>
                <a:gd name="T20" fmla="*/ 182 w 405"/>
                <a:gd name="T21" fmla="*/ 249 h 383"/>
                <a:gd name="T22" fmla="*/ 136 w 405"/>
                <a:gd name="T23" fmla="*/ 275 h 383"/>
                <a:gd name="T24" fmla="*/ 99 w 405"/>
                <a:gd name="T25" fmla="*/ 294 h 383"/>
                <a:gd name="T26" fmla="*/ 95 w 405"/>
                <a:gd name="T27" fmla="*/ 383 h 383"/>
                <a:gd name="T28" fmla="*/ 141 w 405"/>
                <a:gd name="T29" fmla="*/ 362 h 383"/>
                <a:gd name="T30" fmla="*/ 223 w 405"/>
                <a:gd name="T31" fmla="*/ 322 h 383"/>
                <a:gd name="T32" fmla="*/ 279 w 405"/>
                <a:gd name="T33" fmla="*/ 289 h 383"/>
                <a:gd name="T34" fmla="*/ 312 w 405"/>
                <a:gd name="T35" fmla="*/ 268 h 383"/>
                <a:gd name="T36" fmla="*/ 341 w 405"/>
                <a:gd name="T37" fmla="*/ 244 h 383"/>
                <a:gd name="T38" fmla="*/ 367 w 405"/>
                <a:gd name="T39" fmla="*/ 221 h 383"/>
                <a:gd name="T40" fmla="*/ 384 w 405"/>
                <a:gd name="T41" fmla="*/ 200 h 383"/>
                <a:gd name="T42" fmla="*/ 394 w 405"/>
                <a:gd name="T43" fmla="*/ 183 h 383"/>
                <a:gd name="T44" fmla="*/ 401 w 405"/>
                <a:gd name="T45" fmla="*/ 167 h 383"/>
                <a:gd name="T46" fmla="*/ 404 w 405"/>
                <a:gd name="T47" fmla="*/ 150 h 383"/>
                <a:gd name="T48" fmla="*/ 405 w 405"/>
                <a:gd name="T49" fmla="*/ 129 h 383"/>
                <a:gd name="T50" fmla="*/ 400 w 405"/>
                <a:gd name="T51" fmla="*/ 103 h 383"/>
                <a:gd name="T52" fmla="*/ 390 w 405"/>
                <a:gd name="T53" fmla="*/ 83 h 383"/>
                <a:gd name="T54" fmla="*/ 378 w 405"/>
                <a:gd name="T55" fmla="*/ 65 h 383"/>
                <a:gd name="T56" fmla="*/ 363 w 405"/>
                <a:gd name="T57" fmla="*/ 48 h 383"/>
                <a:gd name="T58" fmla="*/ 344 w 405"/>
                <a:gd name="T59" fmla="*/ 34 h 383"/>
                <a:gd name="T60" fmla="*/ 324 w 405"/>
                <a:gd name="T61" fmla="*/ 22 h 383"/>
                <a:gd name="T62" fmla="*/ 302 w 405"/>
                <a:gd name="T63" fmla="*/ 12 h 383"/>
                <a:gd name="T64" fmla="*/ 281 w 405"/>
                <a:gd name="T65" fmla="*/ 4 h 383"/>
                <a:gd name="T66" fmla="*/ 259 w 405"/>
                <a:gd name="T67" fmla="*/ 1 h 383"/>
                <a:gd name="T68" fmla="*/ 198 w 405"/>
                <a:gd name="T69" fmla="*/ 59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5" h="383">
                  <a:moveTo>
                    <a:pt x="247" y="101"/>
                  </a:moveTo>
                  <a:lnTo>
                    <a:pt x="255" y="101"/>
                  </a:lnTo>
                  <a:lnTo>
                    <a:pt x="262" y="103"/>
                  </a:lnTo>
                  <a:lnTo>
                    <a:pt x="269" y="105"/>
                  </a:lnTo>
                  <a:lnTo>
                    <a:pt x="275" y="109"/>
                  </a:lnTo>
                  <a:lnTo>
                    <a:pt x="281" y="113"/>
                  </a:lnTo>
                  <a:lnTo>
                    <a:pt x="285" y="117"/>
                  </a:lnTo>
                  <a:lnTo>
                    <a:pt x="289" y="122"/>
                  </a:lnTo>
                  <a:lnTo>
                    <a:pt x="292" y="127"/>
                  </a:lnTo>
                  <a:lnTo>
                    <a:pt x="293" y="132"/>
                  </a:lnTo>
                  <a:lnTo>
                    <a:pt x="294" y="137"/>
                  </a:lnTo>
                  <a:lnTo>
                    <a:pt x="294" y="143"/>
                  </a:lnTo>
                  <a:lnTo>
                    <a:pt x="292" y="150"/>
                  </a:lnTo>
                  <a:lnTo>
                    <a:pt x="290" y="159"/>
                  </a:lnTo>
                  <a:lnTo>
                    <a:pt x="285" y="168"/>
                  </a:lnTo>
                  <a:lnTo>
                    <a:pt x="277" y="177"/>
                  </a:lnTo>
                  <a:lnTo>
                    <a:pt x="268" y="187"/>
                  </a:lnTo>
                  <a:lnTo>
                    <a:pt x="254" y="199"/>
                  </a:lnTo>
                  <a:lnTo>
                    <a:pt x="238" y="212"/>
                  </a:lnTo>
                  <a:lnTo>
                    <a:pt x="221" y="224"/>
                  </a:lnTo>
                  <a:lnTo>
                    <a:pt x="203" y="237"/>
                  </a:lnTo>
                  <a:lnTo>
                    <a:pt x="182" y="249"/>
                  </a:lnTo>
                  <a:lnTo>
                    <a:pt x="160" y="263"/>
                  </a:lnTo>
                  <a:lnTo>
                    <a:pt x="136" y="275"/>
                  </a:lnTo>
                  <a:lnTo>
                    <a:pt x="111" y="288"/>
                  </a:lnTo>
                  <a:lnTo>
                    <a:pt x="99" y="294"/>
                  </a:lnTo>
                  <a:lnTo>
                    <a:pt x="0" y="370"/>
                  </a:lnTo>
                  <a:lnTo>
                    <a:pt x="95" y="383"/>
                  </a:lnTo>
                  <a:lnTo>
                    <a:pt x="99" y="381"/>
                  </a:lnTo>
                  <a:lnTo>
                    <a:pt x="141" y="362"/>
                  </a:lnTo>
                  <a:lnTo>
                    <a:pt x="183" y="342"/>
                  </a:lnTo>
                  <a:lnTo>
                    <a:pt x="223" y="322"/>
                  </a:lnTo>
                  <a:lnTo>
                    <a:pt x="261" y="300"/>
                  </a:lnTo>
                  <a:lnTo>
                    <a:pt x="279" y="289"/>
                  </a:lnTo>
                  <a:lnTo>
                    <a:pt x="295" y="279"/>
                  </a:lnTo>
                  <a:lnTo>
                    <a:pt x="312" y="268"/>
                  </a:lnTo>
                  <a:lnTo>
                    <a:pt x="327" y="257"/>
                  </a:lnTo>
                  <a:lnTo>
                    <a:pt x="341" y="244"/>
                  </a:lnTo>
                  <a:lnTo>
                    <a:pt x="354" y="233"/>
                  </a:lnTo>
                  <a:lnTo>
                    <a:pt x="367" y="221"/>
                  </a:lnTo>
                  <a:lnTo>
                    <a:pt x="377" y="210"/>
                  </a:lnTo>
                  <a:lnTo>
                    <a:pt x="384" y="200"/>
                  </a:lnTo>
                  <a:lnTo>
                    <a:pt x="389" y="192"/>
                  </a:lnTo>
                  <a:lnTo>
                    <a:pt x="394" y="183"/>
                  </a:lnTo>
                  <a:lnTo>
                    <a:pt x="398" y="175"/>
                  </a:lnTo>
                  <a:lnTo>
                    <a:pt x="401" y="167"/>
                  </a:lnTo>
                  <a:lnTo>
                    <a:pt x="403" y="159"/>
                  </a:lnTo>
                  <a:lnTo>
                    <a:pt x="404" y="150"/>
                  </a:lnTo>
                  <a:lnTo>
                    <a:pt x="405" y="143"/>
                  </a:lnTo>
                  <a:lnTo>
                    <a:pt x="405" y="129"/>
                  </a:lnTo>
                  <a:lnTo>
                    <a:pt x="403" y="116"/>
                  </a:lnTo>
                  <a:lnTo>
                    <a:pt x="400" y="103"/>
                  </a:lnTo>
                  <a:lnTo>
                    <a:pt x="395" y="92"/>
                  </a:lnTo>
                  <a:lnTo>
                    <a:pt x="390" y="83"/>
                  </a:lnTo>
                  <a:lnTo>
                    <a:pt x="385" y="74"/>
                  </a:lnTo>
                  <a:lnTo>
                    <a:pt x="378" y="65"/>
                  </a:lnTo>
                  <a:lnTo>
                    <a:pt x="371" y="56"/>
                  </a:lnTo>
                  <a:lnTo>
                    <a:pt x="363" y="48"/>
                  </a:lnTo>
                  <a:lnTo>
                    <a:pt x="353" y="40"/>
                  </a:lnTo>
                  <a:lnTo>
                    <a:pt x="344" y="34"/>
                  </a:lnTo>
                  <a:lnTo>
                    <a:pt x="334" y="27"/>
                  </a:lnTo>
                  <a:lnTo>
                    <a:pt x="324" y="22"/>
                  </a:lnTo>
                  <a:lnTo>
                    <a:pt x="314" y="16"/>
                  </a:lnTo>
                  <a:lnTo>
                    <a:pt x="302" y="12"/>
                  </a:lnTo>
                  <a:lnTo>
                    <a:pt x="292" y="7"/>
                  </a:lnTo>
                  <a:lnTo>
                    <a:pt x="281" y="4"/>
                  </a:lnTo>
                  <a:lnTo>
                    <a:pt x="270" y="2"/>
                  </a:lnTo>
                  <a:lnTo>
                    <a:pt x="259" y="1"/>
                  </a:lnTo>
                  <a:lnTo>
                    <a:pt x="247" y="0"/>
                  </a:lnTo>
                  <a:lnTo>
                    <a:pt x="198" y="59"/>
                  </a:lnTo>
                  <a:lnTo>
                    <a:pt x="247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2" name="Freeform 49"/>
            <p:cNvSpPr>
              <a:spLocks/>
            </p:cNvSpPr>
            <p:nvPr userDrawn="1"/>
          </p:nvSpPr>
          <p:spPr bwMode="auto">
            <a:xfrm>
              <a:off x="6473" y="596"/>
              <a:ext cx="191" cy="122"/>
            </a:xfrm>
            <a:custGeom>
              <a:avLst/>
              <a:gdLst>
                <a:gd name="T0" fmla="*/ 982 w 2289"/>
                <a:gd name="T1" fmla="*/ 130 h 1460"/>
                <a:gd name="T2" fmla="*/ 920 w 2289"/>
                <a:gd name="T3" fmla="*/ 214 h 1460"/>
                <a:gd name="T4" fmla="*/ 891 w 2289"/>
                <a:gd name="T5" fmla="*/ 387 h 1460"/>
                <a:gd name="T6" fmla="*/ 936 w 2289"/>
                <a:gd name="T7" fmla="*/ 481 h 1460"/>
                <a:gd name="T8" fmla="*/ 1034 w 2289"/>
                <a:gd name="T9" fmla="*/ 514 h 1460"/>
                <a:gd name="T10" fmla="*/ 1200 w 2289"/>
                <a:gd name="T11" fmla="*/ 464 h 1460"/>
                <a:gd name="T12" fmla="*/ 1394 w 2289"/>
                <a:gd name="T13" fmla="*/ 312 h 1460"/>
                <a:gd name="T14" fmla="*/ 1433 w 2289"/>
                <a:gd name="T15" fmla="*/ 157 h 1460"/>
                <a:gd name="T16" fmla="*/ 1486 w 2289"/>
                <a:gd name="T17" fmla="*/ 59 h 1460"/>
                <a:gd name="T18" fmla="*/ 1544 w 2289"/>
                <a:gd name="T19" fmla="*/ 51 h 1460"/>
                <a:gd name="T20" fmla="*/ 1625 w 2289"/>
                <a:gd name="T21" fmla="*/ 91 h 1460"/>
                <a:gd name="T22" fmla="*/ 1634 w 2289"/>
                <a:gd name="T23" fmla="*/ 139 h 1460"/>
                <a:gd name="T24" fmla="*/ 1565 w 2289"/>
                <a:gd name="T25" fmla="*/ 346 h 1460"/>
                <a:gd name="T26" fmla="*/ 1568 w 2289"/>
                <a:gd name="T27" fmla="*/ 436 h 1460"/>
                <a:gd name="T28" fmla="*/ 1616 w 2289"/>
                <a:gd name="T29" fmla="*/ 424 h 1460"/>
                <a:gd name="T30" fmla="*/ 1755 w 2289"/>
                <a:gd name="T31" fmla="*/ 283 h 1460"/>
                <a:gd name="T32" fmla="*/ 1888 w 2289"/>
                <a:gd name="T33" fmla="*/ 183 h 1460"/>
                <a:gd name="T34" fmla="*/ 1988 w 2289"/>
                <a:gd name="T35" fmla="*/ 199 h 1460"/>
                <a:gd name="T36" fmla="*/ 2063 w 2289"/>
                <a:gd name="T37" fmla="*/ 256 h 1460"/>
                <a:gd name="T38" fmla="*/ 2136 w 2289"/>
                <a:gd name="T39" fmla="*/ 408 h 1460"/>
                <a:gd name="T40" fmla="*/ 2229 w 2289"/>
                <a:gd name="T41" fmla="*/ 531 h 1460"/>
                <a:gd name="T42" fmla="*/ 2287 w 2289"/>
                <a:gd name="T43" fmla="*/ 580 h 1460"/>
                <a:gd name="T44" fmla="*/ 2259 w 2289"/>
                <a:gd name="T45" fmla="*/ 612 h 1460"/>
                <a:gd name="T46" fmla="*/ 2126 w 2289"/>
                <a:gd name="T47" fmla="*/ 583 h 1460"/>
                <a:gd name="T48" fmla="*/ 1973 w 2289"/>
                <a:gd name="T49" fmla="*/ 441 h 1460"/>
                <a:gd name="T50" fmla="*/ 1884 w 2289"/>
                <a:gd name="T51" fmla="*/ 335 h 1460"/>
                <a:gd name="T52" fmla="*/ 1759 w 2289"/>
                <a:gd name="T53" fmla="*/ 434 h 1460"/>
                <a:gd name="T54" fmla="*/ 1620 w 2289"/>
                <a:gd name="T55" fmla="*/ 580 h 1460"/>
                <a:gd name="T56" fmla="*/ 1534 w 2289"/>
                <a:gd name="T57" fmla="*/ 588 h 1460"/>
                <a:gd name="T58" fmla="*/ 1425 w 2289"/>
                <a:gd name="T59" fmla="*/ 523 h 1460"/>
                <a:gd name="T60" fmla="*/ 1351 w 2289"/>
                <a:gd name="T61" fmla="*/ 466 h 1460"/>
                <a:gd name="T62" fmla="*/ 1157 w 2289"/>
                <a:gd name="T63" fmla="*/ 584 h 1460"/>
                <a:gd name="T64" fmla="*/ 993 w 2289"/>
                <a:gd name="T65" fmla="*/ 613 h 1460"/>
                <a:gd name="T66" fmla="*/ 823 w 2289"/>
                <a:gd name="T67" fmla="*/ 555 h 1460"/>
                <a:gd name="T68" fmla="*/ 720 w 2289"/>
                <a:gd name="T69" fmla="*/ 457 h 1460"/>
                <a:gd name="T70" fmla="*/ 448 w 2289"/>
                <a:gd name="T71" fmla="*/ 594 h 1460"/>
                <a:gd name="T72" fmla="*/ 392 w 2289"/>
                <a:gd name="T73" fmla="*/ 862 h 1460"/>
                <a:gd name="T74" fmla="*/ 328 w 2289"/>
                <a:gd name="T75" fmla="*/ 1161 h 1460"/>
                <a:gd name="T76" fmla="*/ 215 w 2289"/>
                <a:gd name="T77" fmla="*/ 1376 h 1460"/>
                <a:gd name="T78" fmla="*/ 114 w 2289"/>
                <a:gd name="T79" fmla="*/ 1448 h 1460"/>
                <a:gd name="T80" fmla="*/ 0 w 2289"/>
                <a:gd name="T81" fmla="*/ 1423 h 1460"/>
                <a:gd name="T82" fmla="*/ 95 w 2289"/>
                <a:gd name="T83" fmla="*/ 1349 h 1460"/>
                <a:gd name="T84" fmla="*/ 163 w 2289"/>
                <a:gd name="T85" fmla="*/ 1228 h 1460"/>
                <a:gd name="T86" fmla="*/ 213 w 2289"/>
                <a:gd name="T87" fmla="*/ 1035 h 1460"/>
                <a:gd name="T88" fmla="*/ 240 w 2289"/>
                <a:gd name="T89" fmla="*/ 617 h 1460"/>
                <a:gd name="T90" fmla="*/ 195 w 2289"/>
                <a:gd name="T91" fmla="*/ 511 h 1460"/>
                <a:gd name="T92" fmla="*/ 92 w 2289"/>
                <a:gd name="T93" fmla="*/ 565 h 1460"/>
                <a:gd name="T94" fmla="*/ 143 w 2289"/>
                <a:gd name="T95" fmla="*/ 433 h 1460"/>
                <a:gd name="T96" fmla="*/ 254 w 2289"/>
                <a:gd name="T97" fmla="*/ 332 h 1460"/>
                <a:gd name="T98" fmla="*/ 297 w 2289"/>
                <a:gd name="T99" fmla="*/ 230 h 1460"/>
                <a:gd name="T100" fmla="*/ 267 w 2289"/>
                <a:gd name="T101" fmla="*/ 178 h 1460"/>
                <a:gd name="T102" fmla="*/ 261 w 2289"/>
                <a:gd name="T103" fmla="*/ 74 h 1460"/>
                <a:gd name="T104" fmla="*/ 335 w 2289"/>
                <a:gd name="T105" fmla="*/ 118 h 1460"/>
                <a:gd name="T106" fmla="*/ 398 w 2289"/>
                <a:gd name="T107" fmla="*/ 108 h 1460"/>
                <a:gd name="T108" fmla="*/ 489 w 2289"/>
                <a:gd name="T109" fmla="*/ 137 h 1460"/>
                <a:gd name="T110" fmla="*/ 505 w 2289"/>
                <a:gd name="T111" fmla="*/ 181 h 1460"/>
                <a:gd name="T112" fmla="*/ 456 w 2289"/>
                <a:gd name="T113" fmla="*/ 322 h 1460"/>
                <a:gd name="T114" fmla="*/ 427 w 2289"/>
                <a:gd name="T115" fmla="*/ 510 h 1460"/>
                <a:gd name="T116" fmla="*/ 690 w 2289"/>
                <a:gd name="T117" fmla="*/ 385 h 1460"/>
                <a:gd name="T118" fmla="*/ 720 w 2289"/>
                <a:gd name="T119" fmla="*/ 256 h 1460"/>
                <a:gd name="T120" fmla="*/ 812 w 2289"/>
                <a:gd name="T121" fmla="*/ 126 h 1460"/>
                <a:gd name="T122" fmla="*/ 957 w 2289"/>
                <a:gd name="T123" fmla="*/ 26 h 1460"/>
                <a:gd name="T124" fmla="*/ 1042 w 2289"/>
                <a:gd name="T125" fmla="*/ 101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9" h="1460">
                  <a:moveTo>
                    <a:pt x="1042" y="101"/>
                  </a:moveTo>
                  <a:lnTo>
                    <a:pt x="1034" y="101"/>
                  </a:lnTo>
                  <a:lnTo>
                    <a:pt x="1027" y="103"/>
                  </a:lnTo>
                  <a:lnTo>
                    <a:pt x="1020" y="105"/>
                  </a:lnTo>
                  <a:lnTo>
                    <a:pt x="1013" y="109"/>
                  </a:lnTo>
                  <a:lnTo>
                    <a:pt x="1003" y="116"/>
                  </a:lnTo>
                  <a:lnTo>
                    <a:pt x="992" y="122"/>
                  </a:lnTo>
                  <a:lnTo>
                    <a:pt x="982" y="130"/>
                  </a:lnTo>
                  <a:lnTo>
                    <a:pt x="973" y="138"/>
                  </a:lnTo>
                  <a:lnTo>
                    <a:pt x="964" y="147"/>
                  </a:lnTo>
                  <a:lnTo>
                    <a:pt x="956" y="158"/>
                  </a:lnTo>
                  <a:lnTo>
                    <a:pt x="948" y="168"/>
                  </a:lnTo>
                  <a:lnTo>
                    <a:pt x="939" y="178"/>
                  </a:lnTo>
                  <a:lnTo>
                    <a:pt x="932" y="189"/>
                  </a:lnTo>
                  <a:lnTo>
                    <a:pt x="926" y="201"/>
                  </a:lnTo>
                  <a:lnTo>
                    <a:pt x="920" y="214"/>
                  </a:lnTo>
                  <a:lnTo>
                    <a:pt x="914" y="226"/>
                  </a:lnTo>
                  <a:lnTo>
                    <a:pt x="909" y="239"/>
                  </a:lnTo>
                  <a:lnTo>
                    <a:pt x="905" y="253"/>
                  </a:lnTo>
                  <a:lnTo>
                    <a:pt x="901" y="268"/>
                  </a:lnTo>
                  <a:lnTo>
                    <a:pt x="898" y="282"/>
                  </a:lnTo>
                  <a:lnTo>
                    <a:pt x="894" y="294"/>
                  </a:lnTo>
                  <a:lnTo>
                    <a:pt x="890" y="383"/>
                  </a:lnTo>
                  <a:lnTo>
                    <a:pt x="891" y="387"/>
                  </a:lnTo>
                  <a:lnTo>
                    <a:pt x="893" y="401"/>
                  </a:lnTo>
                  <a:lnTo>
                    <a:pt x="898" y="416"/>
                  </a:lnTo>
                  <a:lnTo>
                    <a:pt x="902" y="429"/>
                  </a:lnTo>
                  <a:lnTo>
                    <a:pt x="907" y="441"/>
                  </a:lnTo>
                  <a:lnTo>
                    <a:pt x="913" y="453"/>
                  </a:lnTo>
                  <a:lnTo>
                    <a:pt x="920" y="463"/>
                  </a:lnTo>
                  <a:lnTo>
                    <a:pt x="928" y="472"/>
                  </a:lnTo>
                  <a:lnTo>
                    <a:pt x="936" y="481"/>
                  </a:lnTo>
                  <a:lnTo>
                    <a:pt x="947" y="488"/>
                  </a:lnTo>
                  <a:lnTo>
                    <a:pt x="957" y="495"/>
                  </a:lnTo>
                  <a:lnTo>
                    <a:pt x="968" y="500"/>
                  </a:lnTo>
                  <a:lnTo>
                    <a:pt x="979" y="506"/>
                  </a:lnTo>
                  <a:lnTo>
                    <a:pt x="992" y="510"/>
                  </a:lnTo>
                  <a:lnTo>
                    <a:pt x="1006" y="512"/>
                  </a:lnTo>
                  <a:lnTo>
                    <a:pt x="1019" y="514"/>
                  </a:lnTo>
                  <a:lnTo>
                    <a:pt x="1034" y="514"/>
                  </a:lnTo>
                  <a:lnTo>
                    <a:pt x="1054" y="513"/>
                  </a:lnTo>
                  <a:lnTo>
                    <a:pt x="1073" y="511"/>
                  </a:lnTo>
                  <a:lnTo>
                    <a:pt x="1093" y="507"/>
                  </a:lnTo>
                  <a:lnTo>
                    <a:pt x="1114" y="501"/>
                  </a:lnTo>
                  <a:lnTo>
                    <a:pt x="1135" y="494"/>
                  </a:lnTo>
                  <a:lnTo>
                    <a:pt x="1157" y="485"/>
                  </a:lnTo>
                  <a:lnTo>
                    <a:pt x="1178" y="475"/>
                  </a:lnTo>
                  <a:lnTo>
                    <a:pt x="1200" y="464"/>
                  </a:lnTo>
                  <a:lnTo>
                    <a:pt x="1224" y="449"/>
                  </a:lnTo>
                  <a:lnTo>
                    <a:pt x="1246" y="435"/>
                  </a:lnTo>
                  <a:lnTo>
                    <a:pt x="1271" y="418"/>
                  </a:lnTo>
                  <a:lnTo>
                    <a:pt x="1294" y="400"/>
                  </a:lnTo>
                  <a:lnTo>
                    <a:pt x="1319" y="380"/>
                  </a:lnTo>
                  <a:lnTo>
                    <a:pt x="1343" y="359"/>
                  </a:lnTo>
                  <a:lnTo>
                    <a:pt x="1369" y="336"/>
                  </a:lnTo>
                  <a:lnTo>
                    <a:pt x="1394" y="312"/>
                  </a:lnTo>
                  <a:lnTo>
                    <a:pt x="1395" y="311"/>
                  </a:lnTo>
                  <a:lnTo>
                    <a:pt x="1396" y="309"/>
                  </a:lnTo>
                  <a:lnTo>
                    <a:pt x="1401" y="279"/>
                  </a:lnTo>
                  <a:lnTo>
                    <a:pt x="1407" y="252"/>
                  </a:lnTo>
                  <a:lnTo>
                    <a:pt x="1413" y="227"/>
                  </a:lnTo>
                  <a:lnTo>
                    <a:pt x="1419" y="203"/>
                  </a:lnTo>
                  <a:lnTo>
                    <a:pt x="1425" y="180"/>
                  </a:lnTo>
                  <a:lnTo>
                    <a:pt x="1433" y="157"/>
                  </a:lnTo>
                  <a:lnTo>
                    <a:pt x="1441" y="133"/>
                  </a:lnTo>
                  <a:lnTo>
                    <a:pt x="1450" y="110"/>
                  </a:lnTo>
                  <a:lnTo>
                    <a:pt x="1457" y="96"/>
                  </a:lnTo>
                  <a:lnTo>
                    <a:pt x="1463" y="84"/>
                  </a:lnTo>
                  <a:lnTo>
                    <a:pt x="1470" y="74"/>
                  </a:lnTo>
                  <a:lnTo>
                    <a:pt x="1477" y="65"/>
                  </a:lnTo>
                  <a:lnTo>
                    <a:pt x="1482" y="62"/>
                  </a:lnTo>
                  <a:lnTo>
                    <a:pt x="1486" y="59"/>
                  </a:lnTo>
                  <a:lnTo>
                    <a:pt x="1491" y="55"/>
                  </a:lnTo>
                  <a:lnTo>
                    <a:pt x="1496" y="52"/>
                  </a:lnTo>
                  <a:lnTo>
                    <a:pt x="1501" y="51"/>
                  </a:lnTo>
                  <a:lnTo>
                    <a:pt x="1508" y="49"/>
                  </a:lnTo>
                  <a:lnTo>
                    <a:pt x="1515" y="48"/>
                  </a:lnTo>
                  <a:lnTo>
                    <a:pt x="1521" y="48"/>
                  </a:lnTo>
                  <a:lnTo>
                    <a:pt x="1532" y="49"/>
                  </a:lnTo>
                  <a:lnTo>
                    <a:pt x="1544" y="51"/>
                  </a:lnTo>
                  <a:lnTo>
                    <a:pt x="1557" y="54"/>
                  </a:lnTo>
                  <a:lnTo>
                    <a:pt x="1573" y="59"/>
                  </a:lnTo>
                  <a:lnTo>
                    <a:pt x="1584" y="64"/>
                  </a:lnTo>
                  <a:lnTo>
                    <a:pt x="1594" y="68"/>
                  </a:lnTo>
                  <a:lnTo>
                    <a:pt x="1603" y="73"/>
                  </a:lnTo>
                  <a:lnTo>
                    <a:pt x="1612" y="79"/>
                  </a:lnTo>
                  <a:lnTo>
                    <a:pt x="1619" y="85"/>
                  </a:lnTo>
                  <a:lnTo>
                    <a:pt x="1625" y="91"/>
                  </a:lnTo>
                  <a:lnTo>
                    <a:pt x="1629" y="97"/>
                  </a:lnTo>
                  <a:lnTo>
                    <a:pt x="1633" y="104"/>
                  </a:lnTo>
                  <a:lnTo>
                    <a:pt x="1635" y="110"/>
                  </a:lnTo>
                  <a:lnTo>
                    <a:pt x="1636" y="116"/>
                  </a:lnTo>
                  <a:lnTo>
                    <a:pt x="1636" y="121"/>
                  </a:lnTo>
                  <a:lnTo>
                    <a:pt x="1636" y="127"/>
                  </a:lnTo>
                  <a:lnTo>
                    <a:pt x="1636" y="133"/>
                  </a:lnTo>
                  <a:lnTo>
                    <a:pt x="1634" y="139"/>
                  </a:lnTo>
                  <a:lnTo>
                    <a:pt x="1632" y="145"/>
                  </a:lnTo>
                  <a:lnTo>
                    <a:pt x="1630" y="151"/>
                  </a:lnTo>
                  <a:lnTo>
                    <a:pt x="1614" y="187"/>
                  </a:lnTo>
                  <a:lnTo>
                    <a:pt x="1599" y="222"/>
                  </a:lnTo>
                  <a:lnTo>
                    <a:pt x="1588" y="254"/>
                  </a:lnTo>
                  <a:lnTo>
                    <a:pt x="1579" y="286"/>
                  </a:lnTo>
                  <a:lnTo>
                    <a:pt x="1571" y="317"/>
                  </a:lnTo>
                  <a:lnTo>
                    <a:pt x="1565" y="346"/>
                  </a:lnTo>
                  <a:lnTo>
                    <a:pt x="1562" y="376"/>
                  </a:lnTo>
                  <a:lnTo>
                    <a:pt x="1560" y="406"/>
                  </a:lnTo>
                  <a:lnTo>
                    <a:pt x="1560" y="414"/>
                  </a:lnTo>
                  <a:lnTo>
                    <a:pt x="1561" y="422"/>
                  </a:lnTo>
                  <a:lnTo>
                    <a:pt x="1562" y="426"/>
                  </a:lnTo>
                  <a:lnTo>
                    <a:pt x="1563" y="430"/>
                  </a:lnTo>
                  <a:lnTo>
                    <a:pt x="1565" y="433"/>
                  </a:lnTo>
                  <a:lnTo>
                    <a:pt x="1568" y="436"/>
                  </a:lnTo>
                  <a:lnTo>
                    <a:pt x="1572" y="439"/>
                  </a:lnTo>
                  <a:lnTo>
                    <a:pt x="1576" y="441"/>
                  </a:lnTo>
                  <a:lnTo>
                    <a:pt x="1581" y="442"/>
                  </a:lnTo>
                  <a:lnTo>
                    <a:pt x="1587" y="441"/>
                  </a:lnTo>
                  <a:lnTo>
                    <a:pt x="1593" y="439"/>
                  </a:lnTo>
                  <a:lnTo>
                    <a:pt x="1600" y="435"/>
                  </a:lnTo>
                  <a:lnTo>
                    <a:pt x="1607" y="430"/>
                  </a:lnTo>
                  <a:lnTo>
                    <a:pt x="1616" y="424"/>
                  </a:lnTo>
                  <a:lnTo>
                    <a:pt x="1626" y="414"/>
                  </a:lnTo>
                  <a:lnTo>
                    <a:pt x="1639" y="401"/>
                  </a:lnTo>
                  <a:lnTo>
                    <a:pt x="1653" y="386"/>
                  </a:lnTo>
                  <a:lnTo>
                    <a:pt x="1670" y="369"/>
                  </a:lnTo>
                  <a:lnTo>
                    <a:pt x="1690" y="348"/>
                  </a:lnTo>
                  <a:lnTo>
                    <a:pt x="1710" y="327"/>
                  </a:lnTo>
                  <a:lnTo>
                    <a:pt x="1733" y="306"/>
                  </a:lnTo>
                  <a:lnTo>
                    <a:pt x="1755" y="283"/>
                  </a:lnTo>
                  <a:lnTo>
                    <a:pt x="1778" y="262"/>
                  </a:lnTo>
                  <a:lnTo>
                    <a:pt x="1801" y="242"/>
                  </a:lnTo>
                  <a:lnTo>
                    <a:pt x="1824" y="224"/>
                  </a:lnTo>
                  <a:lnTo>
                    <a:pt x="1845" y="208"/>
                  </a:lnTo>
                  <a:lnTo>
                    <a:pt x="1850" y="204"/>
                  </a:lnTo>
                  <a:lnTo>
                    <a:pt x="1865" y="195"/>
                  </a:lnTo>
                  <a:lnTo>
                    <a:pt x="1880" y="187"/>
                  </a:lnTo>
                  <a:lnTo>
                    <a:pt x="1888" y="183"/>
                  </a:lnTo>
                  <a:lnTo>
                    <a:pt x="1897" y="181"/>
                  </a:lnTo>
                  <a:lnTo>
                    <a:pt x="1906" y="179"/>
                  </a:lnTo>
                  <a:lnTo>
                    <a:pt x="1917" y="178"/>
                  </a:lnTo>
                  <a:lnTo>
                    <a:pt x="1927" y="179"/>
                  </a:lnTo>
                  <a:lnTo>
                    <a:pt x="1937" y="181"/>
                  </a:lnTo>
                  <a:lnTo>
                    <a:pt x="1948" y="183"/>
                  </a:lnTo>
                  <a:lnTo>
                    <a:pt x="1959" y="187"/>
                  </a:lnTo>
                  <a:lnTo>
                    <a:pt x="1988" y="199"/>
                  </a:lnTo>
                  <a:lnTo>
                    <a:pt x="2011" y="212"/>
                  </a:lnTo>
                  <a:lnTo>
                    <a:pt x="2022" y="218"/>
                  </a:lnTo>
                  <a:lnTo>
                    <a:pt x="2030" y="224"/>
                  </a:lnTo>
                  <a:lnTo>
                    <a:pt x="2039" y="230"/>
                  </a:lnTo>
                  <a:lnTo>
                    <a:pt x="2046" y="236"/>
                  </a:lnTo>
                  <a:lnTo>
                    <a:pt x="2052" y="242"/>
                  </a:lnTo>
                  <a:lnTo>
                    <a:pt x="2058" y="249"/>
                  </a:lnTo>
                  <a:lnTo>
                    <a:pt x="2063" y="256"/>
                  </a:lnTo>
                  <a:lnTo>
                    <a:pt x="2069" y="263"/>
                  </a:lnTo>
                  <a:lnTo>
                    <a:pt x="2077" y="278"/>
                  </a:lnTo>
                  <a:lnTo>
                    <a:pt x="2084" y="294"/>
                  </a:lnTo>
                  <a:lnTo>
                    <a:pt x="2094" y="320"/>
                  </a:lnTo>
                  <a:lnTo>
                    <a:pt x="2104" y="343"/>
                  </a:lnTo>
                  <a:lnTo>
                    <a:pt x="2115" y="366"/>
                  </a:lnTo>
                  <a:lnTo>
                    <a:pt x="2126" y="387"/>
                  </a:lnTo>
                  <a:lnTo>
                    <a:pt x="2136" y="408"/>
                  </a:lnTo>
                  <a:lnTo>
                    <a:pt x="2147" y="427"/>
                  </a:lnTo>
                  <a:lnTo>
                    <a:pt x="2158" y="444"/>
                  </a:lnTo>
                  <a:lnTo>
                    <a:pt x="2169" y="462"/>
                  </a:lnTo>
                  <a:lnTo>
                    <a:pt x="2181" y="478"/>
                  </a:lnTo>
                  <a:lnTo>
                    <a:pt x="2192" y="492"/>
                  </a:lnTo>
                  <a:lnTo>
                    <a:pt x="2204" y="507"/>
                  </a:lnTo>
                  <a:lnTo>
                    <a:pt x="2216" y="519"/>
                  </a:lnTo>
                  <a:lnTo>
                    <a:pt x="2229" y="531"/>
                  </a:lnTo>
                  <a:lnTo>
                    <a:pt x="2241" y="541"/>
                  </a:lnTo>
                  <a:lnTo>
                    <a:pt x="2253" y="552"/>
                  </a:lnTo>
                  <a:lnTo>
                    <a:pt x="2266" y="560"/>
                  </a:lnTo>
                  <a:lnTo>
                    <a:pt x="2273" y="564"/>
                  </a:lnTo>
                  <a:lnTo>
                    <a:pt x="2278" y="568"/>
                  </a:lnTo>
                  <a:lnTo>
                    <a:pt x="2282" y="572"/>
                  </a:lnTo>
                  <a:lnTo>
                    <a:pt x="2285" y="576"/>
                  </a:lnTo>
                  <a:lnTo>
                    <a:pt x="2287" y="580"/>
                  </a:lnTo>
                  <a:lnTo>
                    <a:pt x="2289" y="584"/>
                  </a:lnTo>
                  <a:lnTo>
                    <a:pt x="2289" y="588"/>
                  </a:lnTo>
                  <a:lnTo>
                    <a:pt x="2289" y="592"/>
                  </a:lnTo>
                  <a:lnTo>
                    <a:pt x="2286" y="597"/>
                  </a:lnTo>
                  <a:lnTo>
                    <a:pt x="2282" y="602"/>
                  </a:lnTo>
                  <a:lnTo>
                    <a:pt x="2276" y="606"/>
                  </a:lnTo>
                  <a:lnTo>
                    <a:pt x="2267" y="609"/>
                  </a:lnTo>
                  <a:lnTo>
                    <a:pt x="2259" y="612"/>
                  </a:lnTo>
                  <a:lnTo>
                    <a:pt x="2249" y="613"/>
                  </a:lnTo>
                  <a:lnTo>
                    <a:pt x="2238" y="614"/>
                  </a:lnTo>
                  <a:lnTo>
                    <a:pt x="2226" y="614"/>
                  </a:lnTo>
                  <a:lnTo>
                    <a:pt x="2205" y="611"/>
                  </a:lnTo>
                  <a:lnTo>
                    <a:pt x="2186" y="607"/>
                  </a:lnTo>
                  <a:lnTo>
                    <a:pt x="2165" y="601"/>
                  </a:lnTo>
                  <a:lnTo>
                    <a:pt x="2145" y="592"/>
                  </a:lnTo>
                  <a:lnTo>
                    <a:pt x="2126" y="583"/>
                  </a:lnTo>
                  <a:lnTo>
                    <a:pt x="2106" y="571"/>
                  </a:lnTo>
                  <a:lnTo>
                    <a:pt x="2086" y="558"/>
                  </a:lnTo>
                  <a:lnTo>
                    <a:pt x="2066" y="543"/>
                  </a:lnTo>
                  <a:lnTo>
                    <a:pt x="2047" y="526"/>
                  </a:lnTo>
                  <a:lnTo>
                    <a:pt x="2029" y="508"/>
                  </a:lnTo>
                  <a:lnTo>
                    <a:pt x="2009" y="487"/>
                  </a:lnTo>
                  <a:lnTo>
                    <a:pt x="1991" y="465"/>
                  </a:lnTo>
                  <a:lnTo>
                    <a:pt x="1973" y="441"/>
                  </a:lnTo>
                  <a:lnTo>
                    <a:pt x="1954" y="416"/>
                  </a:lnTo>
                  <a:lnTo>
                    <a:pt x="1937" y="388"/>
                  </a:lnTo>
                  <a:lnTo>
                    <a:pt x="1920" y="360"/>
                  </a:lnTo>
                  <a:lnTo>
                    <a:pt x="1913" y="351"/>
                  </a:lnTo>
                  <a:lnTo>
                    <a:pt x="1906" y="344"/>
                  </a:lnTo>
                  <a:lnTo>
                    <a:pt x="1899" y="339"/>
                  </a:lnTo>
                  <a:lnTo>
                    <a:pt x="1892" y="336"/>
                  </a:lnTo>
                  <a:lnTo>
                    <a:pt x="1884" y="335"/>
                  </a:lnTo>
                  <a:lnTo>
                    <a:pt x="1875" y="335"/>
                  </a:lnTo>
                  <a:lnTo>
                    <a:pt x="1867" y="338"/>
                  </a:lnTo>
                  <a:lnTo>
                    <a:pt x="1857" y="343"/>
                  </a:lnTo>
                  <a:lnTo>
                    <a:pt x="1838" y="358"/>
                  </a:lnTo>
                  <a:lnTo>
                    <a:pt x="1821" y="372"/>
                  </a:lnTo>
                  <a:lnTo>
                    <a:pt x="1804" y="387"/>
                  </a:lnTo>
                  <a:lnTo>
                    <a:pt x="1789" y="402"/>
                  </a:lnTo>
                  <a:lnTo>
                    <a:pt x="1759" y="434"/>
                  </a:lnTo>
                  <a:lnTo>
                    <a:pt x="1730" y="468"/>
                  </a:lnTo>
                  <a:lnTo>
                    <a:pt x="1712" y="488"/>
                  </a:lnTo>
                  <a:lnTo>
                    <a:pt x="1692" y="511"/>
                  </a:lnTo>
                  <a:lnTo>
                    <a:pt x="1671" y="535"/>
                  </a:lnTo>
                  <a:lnTo>
                    <a:pt x="1647" y="560"/>
                  </a:lnTo>
                  <a:lnTo>
                    <a:pt x="1638" y="568"/>
                  </a:lnTo>
                  <a:lnTo>
                    <a:pt x="1629" y="574"/>
                  </a:lnTo>
                  <a:lnTo>
                    <a:pt x="1620" y="580"/>
                  </a:lnTo>
                  <a:lnTo>
                    <a:pt x="1611" y="585"/>
                  </a:lnTo>
                  <a:lnTo>
                    <a:pt x="1600" y="588"/>
                  </a:lnTo>
                  <a:lnTo>
                    <a:pt x="1590" y="591"/>
                  </a:lnTo>
                  <a:lnTo>
                    <a:pt x="1580" y="592"/>
                  </a:lnTo>
                  <a:lnTo>
                    <a:pt x="1569" y="593"/>
                  </a:lnTo>
                  <a:lnTo>
                    <a:pt x="1557" y="592"/>
                  </a:lnTo>
                  <a:lnTo>
                    <a:pt x="1545" y="590"/>
                  </a:lnTo>
                  <a:lnTo>
                    <a:pt x="1534" y="588"/>
                  </a:lnTo>
                  <a:lnTo>
                    <a:pt x="1522" y="584"/>
                  </a:lnTo>
                  <a:lnTo>
                    <a:pt x="1509" y="579"/>
                  </a:lnTo>
                  <a:lnTo>
                    <a:pt x="1495" y="573"/>
                  </a:lnTo>
                  <a:lnTo>
                    <a:pt x="1482" y="566"/>
                  </a:lnTo>
                  <a:lnTo>
                    <a:pt x="1469" y="558"/>
                  </a:lnTo>
                  <a:lnTo>
                    <a:pt x="1452" y="546"/>
                  </a:lnTo>
                  <a:lnTo>
                    <a:pt x="1438" y="535"/>
                  </a:lnTo>
                  <a:lnTo>
                    <a:pt x="1425" y="523"/>
                  </a:lnTo>
                  <a:lnTo>
                    <a:pt x="1414" y="510"/>
                  </a:lnTo>
                  <a:lnTo>
                    <a:pt x="1404" y="495"/>
                  </a:lnTo>
                  <a:lnTo>
                    <a:pt x="1397" y="480"/>
                  </a:lnTo>
                  <a:lnTo>
                    <a:pt x="1391" y="464"/>
                  </a:lnTo>
                  <a:lnTo>
                    <a:pt x="1387" y="446"/>
                  </a:lnTo>
                  <a:lnTo>
                    <a:pt x="1385" y="437"/>
                  </a:lnTo>
                  <a:lnTo>
                    <a:pt x="1378" y="443"/>
                  </a:lnTo>
                  <a:lnTo>
                    <a:pt x="1351" y="466"/>
                  </a:lnTo>
                  <a:lnTo>
                    <a:pt x="1319" y="491"/>
                  </a:lnTo>
                  <a:lnTo>
                    <a:pt x="1299" y="506"/>
                  </a:lnTo>
                  <a:lnTo>
                    <a:pt x="1279" y="520"/>
                  </a:lnTo>
                  <a:lnTo>
                    <a:pt x="1257" y="534"/>
                  </a:lnTo>
                  <a:lnTo>
                    <a:pt x="1233" y="547"/>
                  </a:lnTo>
                  <a:lnTo>
                    <a:pt x="1209" y="561"/>
                  </a:lnTo>
                  <a:lnTo>
                    <a:pt x="1183" y="573"/>
                  </a:lnTo>
                  <a:lnTo>
                    <a:pt x="1157" y="584"/>
                  </a:lnTo>
                  <a:lnTo>
                    <a:pt x="1130" y="594"/>
                  </a:lnTo>
                  <a:lnTo>
                    <a:pt x="1103" y="603"/>
                  </a:lnTo>
                  <a:lnTo>
                    <a:pt x="1074" y="609"/>
                  </a:lnTo>
                  <a:lnTo>
                    <a:pt x="1060" y="611"/>
                  </a:lnTo>
                  <a:lnTo>
                    <a:pt x="1045" y="613"/>
                  </a:lnTo>
                  <a:lnTo>
                    <a:pt x="1031" y="613"/>
                  </a:lnTo>
                  <a:lnTo>
                    <a:pt x="1017" y="614"/>
                  </a:lnTo>
                  <a:lnTo>
                    <a:pt x="993" y="613"/>
                  </a:lnTo>
                  <a:lnTo>
                    <a:pt x="970" y="610"/>
                  </a:lnTo>
                  <a:lnTo>
                    <a:pt x="948" y="606"/>
                  </a:lnTo>
                  <a:lnTo>
                    <a:pt x="925" y="601"/>
                  </a:lnTo>
                  <a:lnTo>
                    <a:pt x="904" y="593"/>
                  </a:lnTo>
                  <a:lnTo>
                    <a:pt x="882" y="585"/>
                  </a:lnTo>
                  <a:lnTo>
                    <a:pt x="862" y="576"/>
                  </a:lnTo>
                  <a:lnTo>
                    <a:pt x="842" y="566"/>
                  </a:lnTo>
                  <a:lnTo>
                    <a:pt x="823" y="555"/>
                  </a:lnTo>
                  <a:lnTo>
                    <a:pt x="806" y="542"/>
                  </a:lnTo>
                  <a:lnTo>
                    <a:pt x="788" y="530"/>
                  </a:lnTo>
                  <a:lnTo>
                    <a:pt x="773" y="517"/>
                  </a:lnTo>
                  <a:lnTo>
                    <a:pt x="759" y="503"/>
                  </a:lnTo>
                  <a:lnTo>
                    <a:pt x="746" y="489"/>
                  </a:lnTo>
                  <a:lnTo>
                    <a:pt x="733" y="475"/>
                  </a:lnTo>
                  <a:lnTo>
                    <a:pt x="723" y="461"/>
                  </a:lnTo>
                  <a:lnTo>
                    <a:pt x="720" y="457"/>
                  </a:lnTo>
                  <a:lnTo>
                    <a:pt x="716" y="459"/>
                  </a:lnTo>
                  <a:lnTo>
                    <a:pt x="673" y="477"/>
                  </a:lnTo>
                  <a:lnTo>
                    <a:pt x="632" y="496"/>
                  </a:lnTo>
                  <a:lnTo>
                    <a:pt x="593" y="516"/>
                  </a:lnTo>
                  <a:lnTo>
                    <a:pt x="555" y="535"/>
                  </a:lnTo>
                  <a:lnTo>
                    <a:pt x="517" y="556"/>
                  </a:lnTo>
                  <a:lnTo>
                    <a:pt x="481" y="575"/>
                  </a:lnTo>
                  <a:lnTo>
                    <a:pt x="448" y="594"/>
                  </a:lnTo>
                  <a:lnTo>
                    <a:pt x="414" y="615"/>
                  </a:lnTo>
                  <a:lnTo>
                    <a:pt x="412" y="616"/>
                  </a:lnTo>
                  <a:lnTo>
                    <a:pt x="412" y="619"/>
                  </a:lnTo>
                  <a:lnTo>
                    <a:pt x="408" y="683"/>
                  </a:lnTo>
                  <a:lnTo>
                    <a:pt x="404" y="752"/>
                  </a:lnTo>
                  <a:lnTo>
                    <a:pt x="401" y="787"/>
                  </a:lnTo>
                  <a:lnTo>
                    <a:pt x="397" y="824"/>
                  </a:lnTo>
                  <a:lnTo>
                    <a:pt x="392" y="862"/>
                  </a:lnTo>
                  <a:lnTo>
                    <a:pt x="387" y="900"/>
                  </a:lnTo>
                  <a:lnTo>
                    <a:pt x="381" y="937"/>
                  </a:lnTo>
                  <a:lnTo>
                    <a:pt x="374" y="975"/>
                  </a:lnTo>
                  <a:lnTo>
                    <a:pt x="367" y="1013"/>
                  </a:lnTo>
                  <a:lnTo>
                    <a:pt x="359" y="1051"/>
                  </a:lnTo>
                  <a:lnTo>
                    <a:pt x="350" y="1088"/>
                  </a:lnTo>
                  <a:lnTo>
                    <a:pt x="340" y="1125"/>
                  </a:lnTo>
                  <a:lnTo>
                    <a:pt x="328" y="1161"/>
                  </a:lnTo>
                  <a:lnTo>
                    <a:pt x="316" y="1196"/>
                  </a:lnTo>
                  <a:lnTo>
                    <a:pt x="304" y="1227"/>
                  </a:lnTo>
                  <a:lnTo>
                    <a:pt x="291" y="1257"/>
                  </a:lnTo>
                  <a:lnTo>
                    <a:pt x="276" y="1285"/>
                  </a:lnTo>
                  <a:lnTo>
                    <a:pt x="262" y="1311"/>
                  </a:lnTo>
                  <a:lnTo>
                    <a:pt x="247" y="1334"/>
                  </a:lnTo>
                  <a:lnTo>
                    <a:pt x="231" y="1357"/>
                  </a:lnTo>
                  <a:lnTo>
                    <a:pt x="215" y="1376"/>
                  </a:lnTo>
                  <a:lnTo>
                    <a:pt x="199" y="1394"/>
                  </a:lnTo>
                  <a:lnTo>
                    <a:pt x="180" y="1409"/>
                  </a:lnTo>
                  <a:lnTo>
                    <a:pt x="163" y="1423"/>
                  </a:lnTo>
                  <a:lnTo>
                    <a:pt x="153" y="1429"/>
                  </a:lnTo>
                  <a:lnTo>
                    <a:pt x="144" y="1434"/>
                  </a:lnTo>
                  <a:lnTo>
                    <a:pt x="135" y="1439"/>
                  </a:lnTo>
                  <a:lnTo>
                    <a:pt x="124" y="1444"/>
                  </a:lnTo>
                  <a:lnTo>
                    <a:pt x="114" y="1448"/>
                  </a:lnTo>
                  <a:lnTo>
                    <a:pt x="105" y="1451"/>
                  </a:lnTo>
                  <a:lnTo>
                    <a:pt x="95" y="1454"/>
                  </a:lnTo>
                  <a:lnTo>
                    <a:pt x="85" y="1456"/>
                  </a:lnTo>
                  <a:lnTo>
                    <a:pt x="73" y="1458"/>
                  </a:lnTo>
                  <a:lnTo>
                    <a:pt x="63" y="1459"/>
                  </a:lnTo>
                  <a:lnTo>
                    <a:pt x="52" y="1460"/>
                  </a:lnTo>
                  <a:lnTo>
                    <a:pt x="42" y="1460"/>
                  </a:lnTo>
                  <a:lnTo>
                    <a:pt x="0" y="1423"/>
                  </a:lnTo>
                  <a:lnTo>
                    <a:pt x="22" y="1384"/>
                  </a:lnTo>
                  <a:lnTo>
                    <a:pt x="34" y="1383"/>
                  </a:lnTo>
                  <a:lnTo>
                    <a:pt x="44" y="1381"/>
                  </a:lnTo>
                  <a:lnTo>
                    <a:pt x="55" y="1377"/>
                  </a:lnTo>
                  <a:lnTo>
                    <a:pt x="65" y="1372"/>
                  </a:lnTo>
                  <a:lnTo>
                    <a:pt x="75" y="1366"/>
                  </a:lnTo>
                  <a:lnTo>
                    <a:pt x="86" y="1358"/>
                  </a:lnTo>
                  <a:lnTo>
                    <a:pt x="95" y="1349"/>
                  </a:lnTo>
                  <a:lnTo>
                    <a:pt x="104" y="1337"/>
                  </a:lnTo>
                  <a:lnTo>
                    <a:pt x="113" y="1326"/>
                  </a:lnTo>
                  <a:lnTo>
                    <a:pt x="122" y="1313"/>
                  </a:lnTo>
                  <a:lnTo>
                    <a:pt x="132" y="1298"/>
                  </a:lnTo>
                  <a:lnTo>
                    <a:pt x="140" y="1282"/>
                  </a:lnTo>
                  <a:lnTo>
                    <a:pt x="148" y="1265"/>
                  </a:lnTo>
                  <a:lnTo>
                    <a:pt x="156" y="1248"/>
                  </a:lnTo>
                  <a:lnTo>
                    <a:pt x="163" y="1228"/>
                  </a:lnTo>
                  <a:lnTo>
                    <a:pt x="171" y="1208"/>
                  </a:lnTo>
                  <a:lnTo>
                    <a:pt x="177" y="1186"/>
                  </a:lnTo>
                  <a:lnTo>
                    <a:pt x="185" y="1164"/>
                  </a:lnTo>
                  <a:lnTo>
                    <a:pt x="191" y="1140"/>
                  </a:lnTo>
                  <a:lnTo>
                    <a:pt x="197" y="1115"/>
                  </a:lnTo>
                  <a:lnTo>
                    <a:pt x="203" y="1089"/>
                  </a:lnTo>
                  <a:lnTo>
                    <a:pt x="208" y="1063"/>
                  </a:lnTo>
                  <a:lnTo>
                    <a:pt x="213" y="1035"/>
                  </a:lnTo>
                  <a:lnTo>
                    <a:pt x="217" y="1008"/>
                  </a:lnTo>
                  <a:lnTo>
                    <a:pt x="225" y="949"/>
                  </a:lnTo>
                  <a:lnTo>
                    <a:pt x="231" y="885"/>
                  </a:lnTo>
                  <a:lnTo>
                    <a:pt x="237" y="820"/>
                  </a:lnTo>
                  <a:lnTo>
                    <a:pt x="239" y="752"/>
                  </a:lnTo>
                  <a:lnTo>
                    <a:pt x="240" y="738"/>
                  </a:lnTo>
                  <a:lnTo>
                    <a:pt x="240" y="620"/>
                  </a:lnTo>
                  <a:lnTo>
                    <a:pt x="240" y="617"/>
                  </a:lnTo>
                  <a:lnTo>
                    <a:pt x="239" y="585"/>
                  </a:lnTo>
                  <a:lnTo>
                    <a:pt x="238" y="553"/>
                  </a:lnTo>
                  <a:lnTo>
                    <a:pt x="236" y="519"/>
                  </a:lnTo>
                  <a:lnTo>
                    <a:pt x="235" y="485"/>
                  </a:lnTo>
                  <a:lnTo>
                    <a:pt x="234" y="470"/>
                  </a:lnTo>
                  <a:lnTo>
                    <a:pt x="224" y="481"/>
                  </a:lnTo>
                  <a:lnTo>
                    <a:pt x="210" y="496"/>
                  </a:lnTo>
                  <a:lnTo>
                    <a:pt x="195" y="511"/>
                  </a:lnTo>
                  <a:lnTo>
                    <a:pt x="176" y="525"/>
                  </a:lnTo>
                  <a:lnTo>
                    <a:pt x="157" y="538"/>
                  </a:lnTo>
                  <a:lnTo>
                    <a:pt x="147" y="544"/>
                  </a:lnTo>
                  <a:lnTo>
                    <a:pt x="136" y="549"/>
                  </a:lnTo>
                  <a:lnTo>
                    <a:pt x="125" y="555"/>
                  </a:lnTo>
                  <a:lnTo>
                    <a:pt x="114" y="559"/>
                  </a:lnTo>
                  <a:lnTo>
                    <a:pt x="103" y="562"/>
                  </a:lnTo>
                  <a:lnTo>
                    <a:pt x="92" y="565"/>
                  </a:lnTo>
                  <a:lnTo>
                    <a:pt x="80" y="567"/>
                  </a:lnTo>
                  <a:lnTo>
                    <a:pt x="68" y="568"/>
                  </a:lnTo>
                  <a:lnTo>
                    <a:pt x="27" y="514"/>
                  </a:lnTo>
                  <a:lnTo>
                    <a:pt x="86" y="449"/>
                  </a:lnTo>
                  <a:lnTo>
                    <a:pt x="99" y="448"/>
                  </a:lnTo>
                  <a:lnTo>
                    <a:pt x="113" y="445"/>
                  </a:lnTo>
                  <a:lnTo>
                    <a:pt x="128" y="440"/>
                  </a:lnTo>
                  <a:lnTo>
                    <a:pt x="143" y="433"/>
                  </a:lnTo>
                  <a:lnTo>
                    <a:pt x="158" y="425"/>
                  </a:lnTo>
                  <a:lnTo>
                    <a:pt x="172" y="415"/>
                  </a:lnTo>
                  <a:lnTo>
                    <a:pt x="188" y="402"/>
                  </a:lnTo>
                  <a:lnTo>
                    <a:pt x="202" y="390"/>
                  </a:lnTo>
                  <a:lnTo>
                    <a:pt x="216" y="377"/>
                  </a:lnTo>
                  <a:lnTo>
                    <a:pt x="229" y="363"/>
                  </a:lnTo>
                  <a:lnTo>
                    <a:pt x="242" y="347"/>
                  </a:lnTo>
                  <a:lnTo>
                    <a:pt x="254" y="332"/>
                  </a:lnTo>
                  <a:lnTo>
                    <a:pt x="265" y="316"/>
                  </a:lnTo>
                  <a:lnTo>
                    <a:pt x="274" y="300"/>
                  </a:lnTo>
                  <a:lnTo>
                    <a:pt x="284" y="285"/>
                  </a:lnTo>
                  <a:lnTo>
                    <a:pt x="291" y="269"/>
                  </a:lnTo>
                  <a:lnTo>
                    <a:pt x="294" y="260"/>
                  </a:lnTo>
                  <a:lnTo>
                    <a:pt x="296" y="249"/>
                  </a:lnTo>
                  <a:lnTo>
                    <a:pt x="297" y="240"/>
                  </a:lnTo>
                  <a:lnTo>
                    <a:pt x="297" y="230"/>
                  </a:lnTo>
                  <a:lnTo>
                    <a:pt x="296" y="221"/>
                  </a:lnTo>
                  <a:lnTo>
                    <a:pt x="293" y="212"/>
                  </a:lnTo>
                  <a:lnTo>
                    <a:pt x="290" y="202"/>
                  </a:lnTo>
                  <a:lnTo>
                    <a:pt x="285" y="194"/>
                  </a:lnTo>
                  <a:lnTo>
                    <a:pt x="281" y="189"/>
                  </a:lnTo>
                  <a:lnTo>
                    <a:pt x="277" y="185"/>
                  </a:lnTo>
                  <a:lnTo>
                    <a:pt x="272" y="181"/>
                  </a:lnTo>
                  <a:lnTo>
                    <a:pt x="267" y="178"/>
                  </a:lnTo>
                  <a:lnTo>
                    <a:pt x="263" y="175"/>
                  </a:lnTo>
                  <a:lnTo>
                    <a:pt x="257" y="174"/>
                  </a:lnTo>
                  <a:lnTo>
                    <a:pt x="252" y="172"/>
                  </a:lnTo>
                  <a:lnTo>
                    <a:pt x="247" y="172"/>
                  </a:lnTo>
                  <a:lnTo>
                    <a:pt x="193" y="124"/>
                  </a:lnTo>
                  <a:lnTo>
                    <a:pt x="237" y="72"/>
                  </a:lnTo>
                  <a:lnTo>
                    <a:pt x="250" y="73"/>
                  </a:lnTo>
                  <a:lnTo>
                    <a:pt x="261" y="74"/>
                  </a:lnTo>
                  <a:lnTo>
                    <a:pt x="272" y="77"/>
                  </a:lnTo>
                  <a:lnTo>
                    <a:pt x="282" y="80"/>
                  </a:lnTo>
                  <a:lnTo>
                    <a:pt x="292" y="84"/>
                  </a:lnTo>
                  <a:lnTo>
                    <a:pt x="301" y="89"/>
                  </a:lnTo>
                  <a:lnTo>
                    <a:pt x="308" y="94"/>
                  </a:lnTo>
                  <a:lnTo>
                    <a:pt x="315" y="99"/>
                  </a:lnTo>
                  <a:lnTo>
                    <a:pt x="326" y="109"/>
                  </a:lnTo>
                  <a:lnTo>
                    <a:pt x="335" y="118"/>
                  </a:lnTo>
                  <a:lnTo>
                    <a:pt x="340" y="124"/>
                  </a:lnTo>
                  <a:lnTo>
                    <a:pt x="342" y="127"/>
                  </a:lnTo>
                  <a:lnTo>
                    <a:pt x="345" y="132"/>
                  </a:lnTo>
                  <a:lnTo>
                    <a:pt x="350" y="128"/>
                  </a:lnTo>
                  <a:lnTo>
                    <a:pt x="361" y="120"/>
                  </a:lnTo>
                  <a:lnTo>
                    <a:pt x="372" y="114"/>
                  </a:lnTo>
                  <a:lnTo>
                    <a:pt x="386" y="110"/>
                  </a:lnTo>
                  <a:lnTo>
                    <a:pt x="398" y="108"/>
                  </a:lnTo>
                  <a:lnTo>
                    <a:pt x="412" y="106"/>
                  </a:lnTo>
                  <a:lnTo>
                    <a:pt x="425" y="109"/>
                  </a:lnTo>
                  <a:lnTo>
                    <a:pt x="440" y="112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73" y="127"/>
                  </a:lnTo>
                  <a:lnTo>
                    <a:pt x="481" y="132"/>
                  </a:lnTo>
                  <a:lnTo>
                    <a:pt x="489" y="137"/>
                  </a:lnTo>
                  <a:lnTo>
                    <a:pt x="494" y="141"/>
                  </a:lnTo>
                  <a:lnTo>
                    <a:pt x="498" y="146"/>
                  </a:lnTo>
                  <a:lnTo>
                    <a:pt x="502" y="151"/>
                  </a:lnTo>
                  <a:lnTo>
                    <a:pt x="504" y="157"/>
                  </a:lnTo>
                  <a:lnTo>
                    <a:pt x="505" y="162"/>
                  </a:lnTo>
                  <a:lnTo>
                    <a:pt x="506" y="168"/>
                  </a:lnTo>
                  <a:lnTo>
                    <a:pt x="506" y="174"/>
                  </a:lnTo>
                  <a:lnTo>
                    <a:pt x="505" y="181"/>
                  </a:lnTo>
                  <a:lnTo>
                    <a:pt x="504" y="188"/>
                  </a:lnTo>
                  <a:lnTo>
                    <a:pt x="501" y="196"/>
                  </a:lnTo>
                  <a:lnTo>
                    <a:pt x="498" y="206"/>
                  </a:lnTo>
                  <a:lnTo>
                    <a:pt x="494" y="215"/>
                  </a:lnTo>
                  <a:lnTo>
                    <a:pt x="485" y="233"/>
                  </a:lnTo>
                  <a:lnTo>
                    <a:pt x="476" y="258"/>
                  </a:lnTo>
                  <a:lnTo>
                    <a:pt x="466" y="287"/>
                  </a:lnTo>
                  <a:lnTo>
                    <a:pt x="456" y="322"/>
                  </a:lnTo>
                  <a:lnTo>
                    <a:pt x="445" y="362"/>
                  </a:lnTo>
                  <a:lnTo>
                    <a:pt x="435" y="406"/>
                  </a:lnTo>
                  <a:lnTo>
                    <a:pt x="430" y="429"/>
                  </a:lnTo>
                  <a:lnTo>
                    <a:pt x="426" y="454"/>
                  </a:lnTo>
                  <a:lnTo>
                    <a:pt x="422" y="478"/>
                  </a:lnTo>
                  <a:lnTo>
                    <a:pt x="419" y="504"/>
                  </a:lnTo>
                  <a:lnTo>
                    <a:pt x="418" y="515"/>
                  </a:lnTo>
                  <a:lnTo>
                    <a:pt x="427" y="510"/>
                  </a:lnTo>
                  <a:lnTo>
                    <a:pt x="464" y="490"/>
                  </a:lnTo>
                  <a:lnTo>
                    <a:pt x="501" y="472"/>
                  </a:lnTo>
                  <a:lnTo>
                    <a:pt x="536" y="455"/>
                  </a:lnTo>
                  <a:lnTo>
                    <a:pt x="571" y="438"/>
                  </a:lnTo>
                  <a:lnTo>
                    <a:pt x="604" y="423"/>
                  </a:lnTo>
                  <a:lnTo>
                    <a:pt x="635" y="410"/>
                  </a:lnTo>
                  <a:lnTo>
                    <a:pt x="664" y="396"/>
                  </a:lnTo>
                  <a:lnTo>
                    <a:pt x="690" y="385"/>
                  </a:lnTo>
                  <a:lnTo>
                    <a:pt x="694" y="383"/>
                  </a:lnTo>
                  <a:lnTo>
                    <a:pt x="694" y="380"/>
                  </a:lnTo>
                  <a:lnTo>
                    <a:pt x="695" y="358"/>
                  </a:lnTo>
                  <a:lnTo>
                    <a:pt x="697" y="335"/>
                  </a:lnTo>
                  <a:lnTo>
                    <a:pt x="701" y="315"/>
                  </a:lnTo>
                  <a:lnTo>
                    <a:pt x="706" y="294"/>
                  </a:lnTo>
                  <a:lnTo>
                    <a:pt x="712" y="274"/>
                  </a:lnTo>
                  <a:lnTo>
                    <a:pt x="720" y="256"/>
                  </a:lnTo>
                  <a:lnTo>
                    <a:pt x="728" y="236"/>
                  </a:lnTo>
                  <a:lnTo>
                    <a:pt x="737" y="219"/>
                  </a:lnTo>
                  <a:lnTo>
                    <a:pt x="749" y="201"/>
                  </a:lnTo>
                  <a:lnTo>
                    <a:pt x="760" y="185"/>
                  </a:lnTo>
                  <a:lnTo>
                    <a:pt x="772" y="169"/>
                  </a:lnTo>
                  <a:lnTo>
                    <a:pt x="784" y="153"/>
                  </a:lnTo>
                  <a:lnTo>
                    <a:pt x="798" y="139"/>
                  </a:lnTo>
                  <a:lnTo>
                    <a:pt x="812" y="126"/>
                  </a:lnTo>
                  <a:lnTo>
                    <a:pt x="826" y="113"/>
                  </a:lnTo>
                  <a:lnTo>
                    <a:pt x="840" y="99"/>
                  </a:lnTo>
                  <a:lnTo>
                    <a:pt x="855" y="88"/>
                  </a:lnTo>
                  <a:lnTo>
                    <a:pt x="870" y="77"/>
                  </a:lnTo>
                  <a:lnTo>
                    <a:pt x="884" y="67"/>
                  </a:lnTo>
                  <a:lnTo>
                    <a:pt x="900" y="58"/>
                  </a:lnTo>
                  <a:lnTo>
                    <a:pt x="928" y="40"/>
                  </a:lnTo>
                  <a:lnTo>
                    <a:pt x="957" y="26"/>
                  </a:lnTo>
                  <a:lnTo>
                    <a:pt x="982" y="15"/>
                  </a:lnTo>
                  <a:lnTo>
                    <a:pt x="1006" y="7"/>
                  </a:lnTo>
                  <a:lnTo>
                    <a:pt x="1017" y="4"/>
                  </a:lnTo>
                  <a:lnTo>
                    <a:pt x="1026" y="2"/>
                  </a:lnTo>
                  <a:lnTo>
                    <a:pt x="1035" y="1"/>
                  </a:lnTo>
                  <a:lnTo>
                    <a:pt x="1042" y="0"/>
                  </a:lnTo>
                  <a:lnTo>
                    <a:pt x="1091" y="53"/>
                  </a:lnTo>
                  <a:lnTo>
                    <a:pt x="1042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3" name="Freeform 50"/>
            <p:cNvSpPr>
              <a:spLocks/>
            </p:cNvSpPr>
            <p:nvPr userDrawn="1"/>
          </p:nvSpPr>
          <p:spPr bwMode="auto">
            <a:xfrm>
              <a:off x="7147" y="571"/>
              <a:ext cx="17" cy="15"/>
            </a:xfrm>
            <a:custGeom>
              <a:avLst/>
              <a:gdLst>
                <a:gd name="T0" fmla="*/ 44 w 202"/>
                <a:gd name="T1" fmla="*/ 0 h 178"/>
                <a:gd name="T2" fmla="*/ 32 w 202"/>
                <a:gd name="T3" fmla="*/ 1 h 178"/>
                <a:gd name="T4" fmla="*/ 21 w 202"/>
                <a:gd name="T5" fmla="*/ 3 h 178"/>
                <a:gd name="T6" fmla="*/ 17 w 202"/>
                <a:gd name="T7" fmla="*/ 5 h 178"/>
                <a:gd name="T8" fmla="*/ 13 w 202"/>
                <a:gd name="T9" fmla="*/ 7 h 178"/>
                <a:gd name="T10" fmla="*/ 10 w 202"/>
                <a:gd name="T11" fmla="*/ 9 h 178"/>
                <a:gd name="T12" fmla="*/ 8 w 202"/>
                <a:gd name="T13" fmla="*/ 12 h 178"/>
                <a:gd name="T14" fmla="*/ 4 w 202"/>
                <a:gd name="T15" fmla="*/ 19 h 178"/>
                <a:gd name="T16" fmla="*/ 1 w 202"/>
                <a:gd name="T17" fmla="*/ 25 h 178"/>
                <a:gd name="T18" fmla="*/ 0 w 202"/>
                <a:gd name="T19" fmla="*/ 32 h 178"/>
                <a:gd name="T20" fmla="*/ 1 w 202"/>
                <a:gd name="T21" fmla="*/ 38 h 178"/>
                <a:gd name="T22" fmla="*/ 2 w 202"/>
                <a:gd name="T23" fmla="*/ 45 h 178"/>
                <a:gd name="T24" fmla="*/ 5 w 202"/>
                <a:gd name="T25" fmla="*/ 51 h 178"/>
                <a:gd name="T26" fmla="*/ 7 w 202"/>
                <a:gd name="T27" fmla="*/ 57 h 178"/>
                <a:gd name="T28" fmla="*/ 10 w 202"/>
                <a:gd name="T29" fmla="*/ 63 h 178"/>
                <a:gd name="T30" fmla="*/ 15 w 202"/>
                <a:gd name="T31" fmla="*/ 74 h 178"/>
                <a:gd name="T32" fmla="*/ 22 w 202"/>
                <a:gd name="T33" fmla="*/ 84 h 178"/>
                <a:gd name="T34" fmla="*/ 30 w 202"/>
                <a:gd name="T35" fmla="*/ 95 h 178"/>
                <a:gd name="T36" fmla="*/ 38 w 202"/>
                <a:gd name="T37" fmla="*/ 104 h 178"/>
                <a:gd name="T38" fmla="*/ 48 w 202"/>
                <a:gd name="T39" fmla="*/ 114 h 178"/>
                <a:gd name="T40" fmla="*/ 59 w 202"/>
                <a:gd name="T41" fmla="*/ 124 h 178"/>
                <a:gd name="T42" fmla="*/ 69 w 202"/>
                <a:gd name="T43" fmla="*/ 133 h 178"/>
                <a:gd name="T44" fmla="*/ 80 w 202"/>
                <a:gd name="T45" fmla="*/ 141 h 178"/>
                <a:gd name="T46" fmla="*/ 91 w 202"/>
                <a:gd name="T47" fmla="*/ 149 h 178"/>
                <a:gd name="T48" fmla="*/ 102 w 202"/>
                <a:gd name="T49" fmla="*/ 156 h 178"/>
                <a:gd name="T50" fmla="*/ 114 w 202"/>
                <a:gd name="T51" fmla="*/ 162 h 178"/>
                <a:gd name="T52" fmla="*/ 125 w 202"/>
                <a:gd name="T53" fmla="*/ 168 h 178"/>
                <a:gd name="T54" fmla="*/ 136 w 202"/>
                <a:gd name="T55" fmla="*/ 172 h 178"/>
                <a:gd name="T56" fmla="*/ 146 w 202"/>
                <a:gd name="T57" fmla="*/ 175 h 178"/>
                <a:gd name="T58" fmla="*/ 157 w 202"/>
                <a:gd name="T59" fmla="*/ 177 h 178"/>
                <a:gd name="T60" fmla="*/ 166 w 202"/>
                <a:gd name="T61" fmla="*/ 178 h 178"/>
                <a:gd name="T62" fmla="*/ 171 w 202"/>
                <a:gd name="T63" fmla="*/ 178 h 178"/>
                <a:gd name="T64" fmla="*/ 176 w 202"/>
                <a:gd name="T65" fmla="*/ 177 h 178"/>
                <a:gd name="T66" fmla="*/ 181 w 202"/>
                <a:gd name="T67" fmla="*/ 176 h 178"/>
                <a:gd name="T68" fmla="*/ 185 w 202"/>
                <a:gd name="T69" fmla="*/ 174 h 178"/>
                <a:gd name="T70" fmla="*/ 188 w 202"/>
                <a:gd name="T71" fmla="*/ 172 h 178"/>
                <a:gd name="T72" fmla="*/ 192 w 202"/>
                <a:gd name="T73" fmla="*/ 170 h 178"/>
                <a:gd name="T74" fmla="*/ 195 w 202"/>
                <a:gd name="T75" fmla="*/ 167 h 178"/>
                <a:gd name="T76" fmla="*/ 197 w 202"/>
                <a:gd name="T77" fmla="*/ 163 h 178"/>
                <a:gd name="T78" fmla="*/ 200 w 202"/>
                <a:gd name="T79" fmla="*/ 158 h 178"/>
                <a:gd name="T80" fmla="*/ 201 w 202"/>
                <a:gd name="T81" fmla="*/ 153 h 178"/>
                <a:gd name="T82" fmla="*/ 202 w 202"/>
                <a:gd name="T83" fmla="*/ 147 h 178"/>
                <a:gd name="T84" fmla="*/ 202 w 202"/>
                <a:gd name="T85" fmla="*/ 141 h 178"/>
                <a:gd name="T86" fmla="*/ 202 w 202"/>
                <a:gd name="T87" fmla="*/ 134 h 178"/>
                <a:gd name="T88" fmla="*/ 201 w 202"/>
                <a:gd name="T89" fmla="*/ 126 h 178"/>
                <a:gd name="T90" fmla="*/ 199 w 202"/>
                <a:gd name="T91" fmla="*/ 118 h 178"/>
                <a:gd name="T92" fmla="*/ 196 w 202"/>
                <a:gd name="T93" fmla="*/ 109 h 178"/>
                <a:gd name="T94" fmla="*/ 193 w 202"/>
                <a:gd name="T95" fmla="*/ 100 h 178"/>
                <a:gd name="T96" fmla="*/ 189 w 202"/>
                <a:gd name="T97" fmla="*/ 91 h 178"/>
                <a:gd name="T98" fmla="*/ 185 w 202"/>
                <a:gd name="T99" fmla="*/ 83 h 178"/>
                <a:gd name="T100" fmla="*/ 179 w 202"/>
                <a:gd name="T101" fmla="*/ 75 h 178"/>
                <a:gd name="T102" fmla="*/ 173 w 202"/>
                <a:gd name="T103" fmla="*/ 65 h 178"/>
                <a:gd name="T104" fmla="*/ 167 w 202"/>
                <a:gd name="T105" fmla="*/ 57 h 178"/>
                <a:gd name="T106" fmla="*/ 160 w 202"/>
                <a:gd name="T107" fmla="*/ 50 h 178"/>
                <a:gd name="T108" fmla="*/ 151 w 202"/>
                <a:gd name="T109" fmla="*/ 43 h 178"/>
                <a:gd name="T110" fmla="*/ 138 w 202"/>
                <a:gd name="T111" fmla="*/ 34 h 178"/>
                <a:gd name="T112" fmla="*/ 125 w 202"/>
                <a:gd name="T113" fmla="*/ 25 h 178"/>
                <a:gd name="T114" fmla="*/ 111 w 202"/>
                <a:gd name="T115" fmla="*/ 18 h 178"/>
                <a:gd name="T116" fmla="*/ 97 w 202"/>
                <a:gd name="T117" fmla="*/ 11 h 178"/>
                <a:gd name="T118" fmla="*/ 83 w 202"/>
                <a:gd name="T119" fmla="*/ 6 h 178"/>
                <a:gd name="T120" fmla="*/ 70 w 202"/>
                <a:gd name="T121" fmla="*/ 3 h 178"/>
                <a:gd name="T122" fmla="*/ 57 w 202"/>
                <a:gd name="T123" fmla="*/ 1 h 178"/>
                <a:gd name="T124" fmla="*/ 44 w 202"/>
                <a:gd name="T1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178">
                  <a:moveTo>
                    <a:pt x="44" y="0"/>
                  </a:moveTo>
                  <a:lnTo>
                    <a:pt x="32" y="1"/>
                  </a:lnTo>
                  <a:lnTo>
                    <a:pt x="21" y="3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4" y="19"/>
                  </a:lnTo>
                  <a:lnTo>
                    <a:pt x="1" y="25"/>
                  </a:lnTo>
                  <a:lnTo>
                    <a:pt x="0" y="32"/>
                  </a:lnTo>
                  <a:lnTo>
                    <a:pt x="1" y="38"/>
                  </a:lnTo>
                  <a:lnTo>
                    <a:pt x="2" y="45"/>
                  </a:lnTo>
                  <a:lnTo>
                    <a:pt x="5" y="51"/>
                  </a:lnTo>
                  <a:lnTo>
                    <a:pt x="7" y="57"/>
                  </a:lnTo>
                  <a:lnTo>
                    <a:pt x="10" y="63"/>
                  </a:lnTo>
                  <a:lnTo>
                    <a:pt x="15" y="74"/>
                  </a:lnTo>
                  <a:lnTo>
                    <a:pt x="22" y="84"/>
                  </a:lnTo>
                  <a:lnTo>
                    <a:pt x="30" y="95"/>
                  </a:lnTo>
                  <a:lnTo>
                    <a:pt x="38" y="104"/>
                  </a:lnTo>
                  <a:lnTo>
                    <a:pt x="48" y="114"/>
                  </a:lnTo>
                  <a:lnTo>
                    <a:pt x="59" y="124"/>
                  </a:lnTo>
                  <a:lnTo>
                    <a:pt x="69" y="133"/>
                  </a:lnTo>
                  <a:lnTo>
                    <a:pt x="80" y="141"/>
                  </a:lnTo>
                  <a:lnTo>
                    <a:pt x="91" y="149"/>
                  </a:lnTo>
                  <a:lnTo>
                    <a:pt x="102" y="156"/>
                  </a:lnTo>
                  <a:lnTo>
                    <a:pt x="114" y="162"/>
                  </a:lnTo>
                  <a:lnTo>
                    <a:pt x="125" y="168"/>
                  </a:lnTo>
                  <a:lnTo>
                    <a:pt x="136" y="172"/>
                  </a:lnTo>
                  <a:lnTo>
                    <a:pt x="146" y="175"/>
                  </a:lnTo>
                  <a:lnTo>
                    <a:pt x="157" y="177"/>
                  </a:lnTo>
                  <a:lnTo>
                    <a:pt x="166" y="178"/>
                  </a:lnTo>
                  <a:lnTo>
                    <a:pt x="171" y="178"/>
                  </a:lnTo>
                  <a:lnTo>
                    <a:pt x="176" y="177"/>
                  </a:lnTo>
                  <a:lnTo>
                    <a:pt x="181" y="176"/>
                  </a:lnTo>
                  <a:lnTo>
                    <a:pt x="185" y="174"/>
                  </a:lnTo>
                  <a:lnTo>
                    <a:pt x="188" y="172"/>
                  </a:lnTo>
                  <a:lnTo>
                    <a:pt x="192" y="170"/>
                  </a:lnTo>
                  <a:lnTo>
                    <a:pt x="195" y="167"/>
                  </a:lnTo>
                  <a:lnTo>
                    <a:pt x="197" y="163"/>
                  </a:lnTo>
                  <a:lnTo>
                    <a:pt x="200" y="158"/>
                  </a:lnTo>
                  <a:lnTo>
                    <a:pt x="201" y="153"/>
                  </a:lnTo>
                  <a:lnTo>
                    <a:pt x="202" y="147"/>
                  </a:lnTo>
                  <a:lnTo>
                    <a:pt x="202" y="141"/>
                  </a:lnTo>
                  <a:lnTo>
                    <a:pt x="202" y="134"/>
                  </a:lnTo>
                  <a:lnTo>
                    <a:pt x="201" y="126"/>
                  </a:lnTo>
                  <a:lnTo>
                    <a:pt x="199" y="118"/>
                  </a:lnTo>
                  <a:lnTo>
                    <a:pt x="196" y="109"/>
                  </a:lnTo>
                  <a:lnTo>
                    <a:pt x="193" y="100"/>
                  </a:lnTo>
                  <a:lnTo>
                    <a:pt x="189" y="91"/>
                  </a:lnTo>
                  <a:lnTo>
                    <a:pt x="185" y="83"/>
                  </a:lnTo>
                  <a:lnTo>
                    <a:pt x="179" y="75"/>
                  </a:lnTo>
                  <a:lnTo>
                    <a:pt x="173" y="65"/>
                  </a:lnTo>
                  <a:lnTo>
                    <a:pt x="167" y="57"/>
                  </a:lnTo>
                  <a:lnTo>
                    <a:pt x="160" y="50"/>
                  </a:lnTo>
                  <a:lnTo>
                    <a:pt x="151" y="43"/>
                  </a:lnTo>
                  <a:lnTo>
                    <a:pt x="138" y="34"/>
                  </a:lnTo>
                  <a:lnTo>
                    <a:pt x="125" y="25"/>
                  </a:lnTo>
                  <a:lnTo>
                    <a:pt x="111" y="18"/>
                  </a:lnTo>
                  <a:lnTo>
                    <a:pt x="97" y="11"/>
                  </a:lnTo>
                  <a:lnTo>
                    <a:pt x="83" y="6"/>
                  </a:lnTo>
                  <a:lnTo>
                    <a:pt x="70" y="3"/>
                  </a:lnTo>
                  <a:lnTo>
                    <a:pt x="57" y="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4" name="Freeform 51"/>
            <p:cNvSpPr>
              <a:spLocks/>
            </p:cNvSpPr>
            <p:nvPr userDrawn="1"/>
          </p:nvSpPr>
          <p:spPr bwMode="auto">
            <a:xfrm>
              <a:off x="6747" y="571"/>
              <a:ext cx="17" cy="13"/>
            </a:xfrm>
            <a:custGeom>
              <a:avLst/>
              <a:gdLst>
                <a:gd name="T0" fmla="*/ 39 w 203"/>
                <a:gd name="T1" fmla="*/ 0 h 161"/>
                <a:gd name="T2" fmla="*/ 31 w 203"/>
                <a:gd name="T3" fmla="*/ 1 h 161"/>
                <a:gd name="T4" fmla="*/ 23 w 203"/>
                <a:gd name="T5" fmla="*/ 3 h 161"/>
                <a:gd name="T6" fmla="*/ 17 w 203"/>
                <a:gd name="T7" fmla="*/ 7 h 161"/>
                <a:gd name="T8" fmla="*/ 11 w 203"/>
                <a:gd name="T9" fmla="*/ 12 h 161"/>
                <a:gd name="T10" fmla="*/ 6 w 203"/>
                <a:gd name="T11" fmla="*/ 18 h 161"/>
                <a:gd name="T12" fmla="*/ 3 w 203"/>
                <a:gd name="T13" fmla="*/ 26 h 161"/>
                <a:gd name="T14" fmla="*/ 1 w 203"/>
                <a:gd name="T15" fmla="*/ 32 h 161"/>
                <a:gd name="T16" fmla="*/ 0 w 203"/>
                <a:gd name="T17" fmla="*/ 39 h 161"/>
                <a:gd name="T18" fmla="*/ 1 w 203"/>
                <a:gd name="T19" fmla="*/ 46 h 161"/>
                <a:gd name="T20" fmla="*/ 2 w 203"/>
                <a:gd name="T21" fmla="*/ 53 h 161"/>
                <a:gd name="T22" fmla="*/ 4 w 203"/>
                <a:gd name="T23" fmla="*/ 60 h 161"/>
                <a:gd name="T24" fmla="*/ 8 w 203"/>
                <a:gd name="T25" fmla="*/ 68 h 161"/>
                <a:gd name="T26" fmla="*/ 13 w 203"/>
                <a:gd name="T27" fmla="*/ 78 h 161"/>
                <a:gd name="T28" fmla="*/ 19 w 203"/>
                <a:gd name="T29" fmla="*/ 86 h 161"/>
                <a:gd name="T30" fmla="*/ 26 w 203"/>
                <a:gd name="T31" fmla="*/ 94 h 161"/>
                <a:gd name="T32" fmla="*/ 34 w 203"/>
                <a:gd name="T33" fmla="*/ 103 h 161"/>
                <a:gd name="T34" fmla="*/ 42 w 203"/>
                <a:gd name="T35" fmla="*/ 111 h 161"/>
                <a:gd name="T36" fmla="*/ 52 w 203"/>
                <a:gd name="T37" fmla="*/ 118 h 161"/>
                <a:gd name="T38" fmla="*/ 62 w 203"/>
                <a:gd name="T39" fmla="*/ 126 h 161"/>
                <a:gd name="T40" fmla="*/ 73 w 203"/>
                <a:gd name="T41" fmla="*/ 133 h 161"/>
                <a:gd name="T42" fmla="*/ 83 w 203"/>
                <a:gd name="T43" fmla="*/ 139 h 161"/>
                <a:gd name="T44" fmla="*/ 94 w 203"/>
                <a:gd name="T45" fmla="*/ 144 h 161"/>
                <a:gd name="T46" fmla="*/ 105 w 203"/>
                <a:gd name="T47" fmla="*/ 149 h 161"/>
                <a:gd name="T48" fmla="*/ 117 w 203"/>
                <a:gd name="T49" fmla="*/ 153 h 161"/>
                <a:gd name="T50" fmla="*/ 128 w 203"/>
                <a:gd name="T51" fmla="*/ 157 h 161"/>
                <a:gd name="T52" fmla="*/ 139 w 203"/>
                <a:gd name="T53" fmla="*/ 159 h 161"/>
                <a:gd name="T54" fmla="*/ 149 w 203"/>
                <a:gd name="T55" fmla="*/ 161 h 161"/>
                <a:gd name="T56" fmla="*/ 159 w 203"/>
                <a:gd name="T57" fmla="*/ 161 h 161"/>
                <a:gd name="T58" fmla="*/ 167 w 203"/>
                <a:gd name="T59" fmla="*/ 161 h 161"/>
                <a:gd name="T60" fmla="*/ 173 w 203"/>
                <a:gd name="T61" fmla="*/ 160 h 161"/>
                <a:gd name="T62" fmla="*/ 179 w 203"/>
                <a:gd name="T63" fmla="*/ 159 h 161"/>
                <a:gd name="T64" fmla="*/ 184 w 203"/>
                <a:gd name="T65" fmla="*/ 157 h 161"/>
                <a:gd name="T66" fmla="*/ 189 w 203"/>
                <a:gd name="T67" fmla="*/ 155 h 161"/>
                <a:gd name="T68" fmla="*/ 193 w 203"/>
                <a:gd name="T69" fmla="*/ 152 h 161"/>
                <a:gd name="T70" fmla="*/ 197 w 203"/>
                <a:gd name="T71" fmla="*/ 149 h 161"/>
                <a:gd name="T72" fmla="*/ 201 w 203"/>
                <a:gd name="T73" fmla="*/ 145 h 161"/>
                <a:gd name="T74" fmla="*/ 202 w 203"/>
                <a:gd name="T75" fmla="*/ 142 h 161"/>
                <a:gd name="T76" fmla="*/ 203 w 203"/>
                <a:gd name="T77" fmla="*/ 139 h 161"/>
                <a:gd name="T78" fmla="*/ 203 w 203"/>
                <a:gd name="T79" fmla="*/ 135 h 161"/>
                <a:gd name="T80" fmla="*/ 203 w 203"/>
                <a:gd name="T81" fmla="*/ 131 h 161"/>
                <a:gd name="T82" fmla="*/ 201 w 203"/>
                <a:gd name="T83" fmla="*/ 124 h 161"/>
                <a:gd name="T84" fmla="*/ 198 w 203"/>
                <a:gd name="T85" fmla="*/ 117 h 161"/>
                <a:gd name="T86" fmla="*/ 193 w 203"/>
                <a:gd name="T87" fmla="*/ 107 h 161"/>
                <a:gd name="T88" fmla="*/ 187 w 203"/>
                <a:gd name="T89" fmla="*/ 98 h 161"/>
                <a:gd name="T90" fmla="*/ 179 w 203"/>
                <a:gd name="T91" fmla="*/ 88 h 161"/>
                <a:gd name="T92" fmla="*/ 171 w 203"/>
                <a:gd name="T93" fmla="*/ 78 h 161"/>
                <a:gd name="T94" fmla="*/ 162 w 203"/>
                <a:gd name="T95" fmla="*/ 68 h 161"/>
                <a:gd name="T96" fmla="*/ 151 w 203"/>
                <a:gd name="T97" fmla="*/ 58 h 161"/>
                <a:gd name="T98" fmla="*/ 140 w 203"/>
                <a:gd name="T99" fmla="*/ 49 h 161"/>
                <a:gd name="T100" fmla="*/ 129 w 203"/>
                <a:gd name="T101" fmla="*/ 40 h 161"/>
                <a:gd name="T102" fmla="*/ 118 w 203"/>
                <a:gd name="T103" fmla="*/ 32 h 161"/>
                <a:gd name="T104" fmla="*/ 105 w 203"/>
                <a:gd name="T105" fmla="*/ 24 h 161"/>
                <a:gd name="T106" fmla="*/ 94 w 203"/>
                <a:gd name="T107" fmla="*/ 17 h 161"/>
                <a:gd name="T108" fmla="*/ 82 w 203"/>
                <a:gd name="T109" fmla="*/ 11 h 161"/>
                <a:gd name="T110" fmla="*/ 71 w 203"/>
                <a:gd name="T111" fmla="*/ 6 h 161"/>
                <a:gd name="T112" fmla="*/ 60 w 203"/>
                <a:gd name="T113" fmla="*/ 3 h 161"/>
                <a:gd name="T114" fmla="*/ 49 w 203"/>
                <a:gd name="T115" fmla="*/ 1 h 161"/>
                <a:gd name="T116" fmla="*/ 39 w 203"/>
                <a:gd name="T1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3" h="161">
                  <a:moveTo>
                    <a:pt x="39" y="0"/>
                  </a:moveTo>
                  <a:lnTo>
                    <a:pt x="31" y="1"/>
                  </a:lnTo>
                  <a:lnTo>
                    <a:pt x="23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1" y="46"/>
                  </a:lnTo>
                  <a:lnTo>
                    <a:pt x="2" y="53"/>
                  </a:lnTo>
                  <a:lnTo>
                    <a:pt x="4" y="60"/>
                  </a:lnTo>
                  <a:lnTo>
                    <a:pt x="8" y="68"/>
                  </a:lnTo>
                  <a:lnTo>
                    <a:pt x="13" y="78"/>
                  </a:lnTo>
                  <a:lnTo>
                    <a:pt x="19" y="86"/>
                  </a:lnTo>
                  <a:lnTo>
                    <a:pt x="26" y="94"/>
                  </a:lnTo>
                  <a:lnTo>
                    <a:pt x="34" y="103"/>
                  </a:lnTo>
                  <a:lnTo>
                    <a:pt x="42" y="111"/>
                  </a:lnTo>
                  <a:lnTo>
                    <a:pt x="52" y="118"/>
                  </a:lnTo>
                  <a:lnTo>
                    <a:pt x="62" y="126"/>
                  </a:lnTo>
                  <a:lnTo>
                    <a:pt x="73" y="133"/>
                  </a:lnTo>
                  <a:lnTo>
                    <a:pt x="83" y="139"/>
                  </a:lnTo>
                  <a:lnTo>
                    <a:pt x="94" y="144"/>
                  </a:lnTo>
                  <a:lnTo>
                    <a:pt x="105" y="149"/>
                  </a:lnTo>
                  <a:lnTo>
                    <a:pt x="117" y="153"/>
                  </a:lnTo>
                  <a:lnTo>
                    <a:pt x="128" y="157"/>
                  </a:lnTo>
                  <a:lnTo>
                    <a:pt x="139" y="159"/>
                  </a:lnTo>
                  <a:lnTo>
                    <a:pt x="149" y="161"/>
                  </a:lnTo>
                  <a:lnTo>
                    <a:pt x="159" y="161"/>
                  </a:lnTo>
                  <a:lnTo>
                    <a:pt x="167" y="161"/>
                  </a:lnTo>
                  <a:lnTo>
                    <a:pt x="173" y="160"/>
                  </a:lnTo>
                  <a:lnTo>
                    <a:pt x="179" y="159"/>
                  </a:lnTo>
                  <a:lnTo>
                    <a:pt x="184" y="157"/>
                  </a:lnTo>
                  <a:lnTo>
                    <a:pt x="189" y="155"/>
                  </a:lnTo>
                  <a:lnTo>
                    <a:pt x="193" y="152"/>
                  </a:lnTo>
                  <a:lnTo>
                    <a:pt x="197" y="149"/>
                  </a:lnTo>
                  <a:lnTo>
                    <a:pt x="201" y="145"/>
                  </a:lnTo>
                  <a:lnTo>
                    <a:pt x="202" y="142"/>
                  </a:lnTo>
                  <a:lnTo>
                    <a:pt x="203" y="139"/>
                  </a:lnTo>
                  <a:lnTo>
                    <a:pt x="203" y="135"/>
                  </a:lnTo>
                  <a:lnTo>
                    <a:pt x="203" y="131"/>
                  </a:lnTo>
                  <a:lnTo>
                    <a:pt x="201" y="124"/>
                  </a:lnTo>
                  <a:lnTo>
                    <a:pt x="198" y="117"/>
                  </a:lnTo>
                  <a:lnTo>
                    <a:pt x="193" y="107"/>
                  </a:lnTo>
                  <a:lnTo>
                    <a:pt x="187" y="98"/>
                  </a:lnTo>
                  <a:lnTo>
                    <a:pt x="179" y="88"/>
                  </a:lnTo>
                  <a:lnTo>
                    <a:pt x="171" y="78"/>
                  </a:lnTo>
                  <a:lnTo>
                    <a:pt x="162" y="68"/>
                  </a:lnTo>
                  <a:lnTo>
                    <a:pt x="151" y="58"/>
                  </a:lnTo>
                  <a:lnTo>
                    <a:pt x="140" y="49"/>
                  </a:lnTo>
                  <a:lnTo>
                    <a:pt x="129" y="40"/>
                  </a:lnTo>
                  <a:lnTo>
                    <a:pt x="118" y="32"/>
                  </a:lnTo>
                  <a:lnTo>
                    <a:pt x="105" y="24"/>
                  </a:lnTo>
                  <a:lnTo>
                    <a:pt x="94" y="17"/>
                  </a:lnTo>
                  <a:lnTo>
                    <a:pt x="82" y="11"/>
                  </a:lnTo>
                  <a:lnTo>
                    <a:pt x="71" y="6"/>
                  </a:lnTo>
                  <a:lnTo>
                    <a:pt x="60" y="3"/>
                  </a:lnTo>
                  <a:lnTo>
                    <a:pt x="49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5" name="Freeform 52"/>
            <p:cNvSpPr>
              <a:spLocks/>
            </p:cNvSpPr>
            <p:nvPr userDrawn="1"/>
          </p:nvSpPr>
          <p:spPr bwMode="auto">
            <a:xfrm>
              <a:off x="6162" y="347"/>
              <a:ext cx="109" cy="148"/>
            </a:xfrm>
            <a:custGeom>
              <a:avLst/>
              <a:gdLst>
                <a:gd name="T0" fmla="*/ 139 w 1310"/>
                <a:gd name="T1" fmla="*/ 1401 h 1770"/>
                <a:gd name="T2" fmla="*/ 306 w 1310"/>
                <a:gd name="T3" fmla="*/ 1438 h 1770"/>
                <a:gd name="T4" fmla="*/ 458 w 1310"/>
                <a:gd name="T5" fmla="*/ 1457 h 1770"/>
                <a:gd name="T6" fmla="*/ 615 w 1310"/>
                <a:gd name="T7" fmla="*/ 1458 h 1770"/>
                <a:gd name="T8" fmla="*/ 741 w 1310"/>
                <a:gd name="T9" fmla="*/ 1434 h 1770"/>
                <a:gd name="T10" fmla="*/ 790 w 1310"/>
                <a:gd name="T11" fmla="*/ 1409 h 1770"/>
                <a:gd name="T12" fmla="*/ 825 w 1310"/>
                <a:gd name="T13" fmla="*/ 1378 h 1770"/>
                <a:gd name="T14" fmla="*/ 844 w 1310"/>
                <a:gd name="T15" fmla="*/ 1337 h 1770"/>
                <a:gd name="T16" fmla="*/ 848 w 1310"/>
                <a:gd name="T17" fmla="*/ 1285 h 1770"/>
                <a:gd name="T18" fmla="*/ 824 w 1310"/>
                <a:gd name="T19" fmla="*/ 1220 h 1770"/>
                <a:gd name="T20" fmla="*/ 749 w 1310"/>
                <a:gd name="T21" fmla="*/ 1161 h 1770"/>
                <a:gd name="T22" fmla="*/ 571 w 1310"/>
                <a:gd name="T23" fmla="*/ 1078 h 1770"/>
                <a:gd name="T24" fmla="*/ 321 w 1310"/>
                <a:gd name="T25" fmla="*/ 964 h 1770"/>
                <a:gd name="T26" fmla="*/ 198 w 1310"/>
                <a:gd name="T27" fmla="*/ 893 h 1770"/>
                <a:gd name="T28" fmla="*/ 116 w 1310"/>
                <a:gd name="T29" fmla="*/ 826 h 1770"/>
                <a:gd name="T30" fmla="*/ 52 w 1310"/>
                <a:gd name="T31" fmla="*/ 736 h 1770"/>
                <a:gd name="T32" fmla="*/ 13 w 1310"/>
                <a:gd name="T33" fmla="*/ 633 h 1770"/>
                <a:gd name="T34" fmla="*/ 0 w 1310"/>
                <a:gd name="T35" fmla="*/ 516 h 1770"/>
                <a:gd name="T36" fmla="*/ 19 w 1310"/>
                <a:gd name="T37" fmla="*/ 370 h 1770"/>
                <a:gd name="T38" fmla="*/ 75 w 1310"/>
                <a:gd name="T39" fmla="*/ 247 h 1770"/>
                <a:gd name="T40" fmla="*/ 169 w 1310"/>
                <a:gd name="T41" fmla="*/ 148 h 1770"/>
                <a:gd name="T42" fmla="*/ 294 w 1310"/>
                <a:gd name="T43" fmla="*/ 73 h 1770"/>
                <a:gd name="T44" fmla="*/ 443 w 1310"/>
                <a:gd name="T45" fmla="*/ 24 h 1770"/>
                <a:gd name="T46" fmla="*/ 614 w 1310"/>
                <a:gd name="T47" fmla="*/ 2 h 1770"/>
                <a:gd name="T48" fmla="*/ 836 w 1310"/>
                <a:gd name="T49" fmla="*/ 8 h 1770"/>
                <a:gd name="T50" fmla="*/ 1177 w 1310"/>
                <a:gd name="T51" fmla="*/ 61 h 1770"/>
                <a:gd name="T52" fmla="*/ 1060 w 1310"/>
                <a:gd name="T53" fmla="*/ 344 h 1770"/>
                <a:gd name="T54" fmla="*/ 921 w 1310"/>
                <a:gd name="T55" fmla="*/ 309 h 1770"/>
                <a:gd name="T56" fmla="*/ 787 w 1310"/>
                <a:gd name="T57" fmla="*/ 292 h 1770"/>
                <a:gd name="T58" fmla="*/ 638 w 1310"/>
                <a:gd name="T59" fmla="*/ 296 h 1770"/>
                <a:gd name="T60" fmla="*/ 521 w 1310"/>
                <a:gd name="T61" fmla="*/ 331 h 1770"/>
                <a:gd name="T62" fmla="*/ 483 w 1310"/>
                <a:gd name="T63" fmla="*/ 359 h 1770"/>
                <a:gd name="T64" fmla="*/ 459 w 1310"/>
                <a:gd name="T65" fmla="*/ 395 h 1770"/>
                <a:gd name="T66" fmla="*/ 450 w 1310"/>
                <a:gd name="T67" fmla="*/ 439 h 1770"/>
                <a:gd name="T68" fmla="*/ 463 w 1310"/>
                <a:gd name="T69" fmla="*/ 502 h 1770"/>
                <a:gd name="T70" fmla="*/ 521 w 1310"/>
                <a:gd name="T71" fmla="*/ 553 h 1770"/>
                <a:gd name="T72" fmla="*/ 674 w 1310"/>
                <a:gd name="T73" fmla="*/ 629 h 1770"/>
                <a:gd name="T74" fmla="*/ 946 w 1310"/>
                <a:gd name="T75" fmla="*/ 756 h 1770"/>
                <a:gd name="T76" fmla="*/ 1080 w 1310"/>
                <a:gd name="T77" fmla="*/ 832 h 1770"/>
                <a:gd name="T78" fmla="*/ 1174 w 1310"/>
                <a:gd name="T79" fmla="*/ 901 h 1770"/>
                <a:gd name="T80" fmla="*/ 1241 w 1310"/>
                <a:gd name="T81" fmla="*/ 979 h 1770"/>
                <a:gd name="T82" fmla="*/ 1287 w 1310"/>
                <a:gd name="T83" fmla="*/ 1074 h 1770"/>
                <a:gd name="T84" fmla="*/ 1308 w 1310"/>
                <a:gd name="T85" fmla="*/ 1182 h 1770"/>
                <a:gd name="T86" fmla="*/ 1301 w 1310"/>
                <a:gd name="T87" fmla="*/ 1328 h 1770"/>
                <a:gd name="T88" fmla="*/ 1276 w 1310"/>
                <a:gd name="T89" fmla="*/ 1418 h 1770"/>
                <a:gd name="T90" fmla="*/ 1242 w 1310"/>
                <a:gd name="T91" fmla="*/ 1486 h 1770"/>
                <a:gd name="T92" fmla="*/ 1196 w 1310"/>
                <a:gd name="T93" fmla="*/ 1547 h 1770"/>
                <a:gd name="T94" fmla="*/ 1098 w 1310"/>
                <a:gd name="T95" fmla="*/ 1633 h 1770"/>
                <a:gd name="T96" fmla="*/ 965 w 1310"/>
                <a:gd name="T97" fmla="*/ 1703 h 1770"/>
                <a:gd name="T98" fmla="*/ 813 w 1310"/>
                <a:gd name="T99" fmla="*/ 1747 h 1770"/>
                <a:gd name="T100" fmla="*/ 639 w 1310"/>
                <a:gd name="T101" fmla="*/ 1768 h 1770"/>
                <a:gd name="T102" fmla="*/ 366 w 1310"/>
                <a:gd name="T103" fmla="*/ 1761 h 1770"/>
                <a:gd name="T104" fmla="*/ 34 w 1310"/>
                <a:gd name="T105" fmla="*/ 170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0" h="1770">
                  <a:moveTo>
                    <a:pt x="34" y="1707"/>
                  </a:moveTo>
                  <a:lnTo>
                    <a:pt x="34" y="1371"/>
                  </a:lnTo>
                  <a:lnTo>
                    <a:pt x="70" y="1382"/>
                  </a:lnTo>
                  <a:lnTo>
                    <a:pt x="105" y="1392"/>
                  </a:lnTo>
                  <a:lnTo>
                    <a:pt x="139" y="1401"/>
                  </a:lnTo>
                  <a:lnTo>
                    <a:pt x="174" y="1410"/>
                  </a:lnTo>
                  <a:lnTo>
                    <a:pt x="208" y="1419"/>
                  </a:lnTo>
                  <a:lnTo>
                    <a:pt x="240" y="1426"/>
                  </a:lnTo>
                  <a:lnTo>
                    <a:pt x="273" y="1432"/>
                  </a:lnTo>
                  <a:lnTo>
                    <a:pt x="306" y="1438"/>
                  </a:lnTo>
                  <a:lnTo>
                    <a:pt x="336" y="1444"/>
                  </a:lnTo>
                  <a:lnTo>
                    <a:pt x="368" y="1448"/>
                  </a:lnTo>
                  <a:lnTo>
                    <a:pt x="399" y="1452"/>
                  </a:lnTo>
                  <a:lnTo>
                    <a:pt x="428" y="1455"/>
                  </a:lnTo>
                  <a:lnTo>
                    <a:pt x="458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3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7" y="1451"/>
                  </a:lnTo>
                  <a:lnTo>
                    <a:pt x="705" y="1445"/>
                  </a:lnTo>
                  <a:lnTo>
                    <a:pt x="729" y="1438"/>
                  </a:lnTo>
                  <a:lnTo>
                    <a:pt x="741" y="1434"/>
                  </a:lnTo>
                  <a:lnTo>
                    <a:pt x="751" y="1430"/>
                  </a:lnTo>
                  <a:lnTo>
                    <a:pt x="763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3" y="1391"/>
                  </a:lnTo>
                  <a:lnTo>
                    <a:pt x="819" y="1385"/>
                  </a:lnTo>
                  <a:lnTo>
                    <a:pt x="825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8" y="1354"/>
                  </a:lnTo>
                  <a:lnTo>
                    <a:pt x="841" y="1346"/>
                  </a:lnTo>
                  <a:lnTo>
                    <a:pt x="844" y="1337"/>
                  </a:lnTo>
                  <a:lnTo>
                    <a:pt x="846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8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5" y="1208"/>
                  </a:lnTo>
                  <a:lnTo>
                    <a:pt x="804" y="1198"/>
                  </a:lnTo>
                  <a:lnTo>
                    <a:pt x="790" y="1187"/>
                  </a:lnTo>
                  <a:lnTo>
                    <a:pt x="773" y="1175"/>
                  </a:lnTo>
                  <a:lnTo>
                    <a:pt x="749" y="1161"/>
                  </a:lnTo>
                  <a:lnTo>
                    <a:pt x="723" y="1146"/>
                  </a:lnTo>
                  <a:lnTo>
                    <a:pt x="691" y="1131"/>
                  </a:lnTo>
                  <a:lnTo>
                    <a:pt x="656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5"/>
                  </a:lnTo>
                  <a:lnTo>
                    <a:pt x="352" y="980"/>
                  </a:lnTo>
                  <a:lnTo>
                    <a:pt x="321" y="964"/>
                  </a:lnTo>
                  <a:lnTo>
                    <a:pt x="292" y="949"/>
                  </a:lnTo>
                  <a:lnTo>
                    <a:pt x="266" y="935"/>
                  </a:lnTo>
                  <a:lnTo>
                    <a:pt x="241" y="921"/>
                  </a:lnTo>
                  <a:lnTo>
                    <a:pt x="219" y="906"/>
                  </a:lnTo>
                  <a:lnTo>
                    <a:pt x="198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6" y="854"/>
                  </a:lnTo>
                  <a:lnTo>
                    <a:pt x="132" y="842"/>
                  </a:lnTo>
                  <a:lnTo>
                    <a:pt x="116" y="826"/>
                  </a:lnTo>
                  <a:lnTo>
                    <a:pt x="101" y="808"/>
                  </a:lnTo>
                  <a:lnTo>
                    <a:pt x="87" y="791"/>
                  </a:lnTo>
                  <a:lnTo>
                    <a:pt x="74" y="773"/>
                  </a:lnTo>
                  <a:lnTo>
                    <a:pt x="62" y="754"/>
                  </a:lnTo>
                  <a:lnTo>
                    <a:pt x="52" y="736"/>
                  </a:lnTo>
                  <a:lnTo>
                    <a:pt x="42" y="715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5" y="588"/>
                  </a:lnTo>
                  <a:lnTo>
                    <a:pt x="2" y="564"/>
                  </a:lnTo>
                  <a:lnTo>
                    <a:pt x="1" y="541"/>
                  </a:lnTo>
                  <a:lnTo>
                    <a:pt x="0" y="516"/>
                  </a:lnTo>
                  <a:lnTo>
                    <a:pt x="1" y="485"/>
                  </a:lnTo>
                  <a:lnTo>
                    <a:pt x="3" y="455"/>
                  </a:lnTo>
                  <a:lnTo>
                    <a:pt x="7" y="425"/>
                  </a:lnTo>
                  <a:lnTo>
                    <a:pt x="12" y="397"/>
                  </a:lnTo>
                  <a:lnTo>
                    <a:pt x="19" y="370"/>
                  </a:lnTo>
                  <a:lnTo>
                    <a:pt x="27" y="344"/>
                  </a:lnTo>
                  <a:lnTo>
                    <a:pt x="36" y="318"/>
                  </a:lnTo>
                  <a:lnTo>
                    <a:pt x="48" y="294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8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3" y="61"/>
                  </a:lnTo>
                  <a:lnTo>
                    <a:pt x="352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6" y="18"/>
                  </a:lnTo>
                  <a:lnTo>
                    <a:pt x="509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1" y="0"/>
                  </a:lnTo>
                  <a:lnTo>
                    <a:pt x="689" y="0"/>
                  </a:lnTo>
                  <a:lnTo>
                    <a:pt x="733" y="0"/>
                  </a:lnTo>
                  <a:lnTo>
                    <a:pt x="783" y="3"/>
                  </a:lnTo>
                  <a:lnTo>
                    <a:pt x="836" y="8"/>
                  </a:lnTo>
                  <a:lnTo>
                    <a:pt x="895" y="15"/>
                  </a:lnTo>
                  <a:lnTo>
                    <a:pt x="958" y="23"/>
                  </a:lnTo>
                  <a:lnTo>
                    <a:pt x="1027" y="35"/>
                  </a:lnTo>
                  <a:lnTo>
                    <a:pt x="1099" y="47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8" y="363"/>
                  </a:lnTo>
                  <a:lnTo>
                    <a:pt x="1089" y="353"/>
                  </a:lnTo>
                  <a:lnTo>
                    <a:pt x="1060" y="344"/>
                  </a:lnTo>
                  <a:lnTo>
                    <a:pt x="1032" y="336"/>
                  </a:lnTo>
                  <a:lnTo>
                    <a:pt x="1003" y="327"/>
                  </a:lnTo>
                  <a:lnTo>
                    <a:pt x="976" y="320"/>
                  </a:lnTo>
                  <a:lnTo>
                    <a:pt x="947" y="314"/>
                  </a:lnTo>
                  <a:lnTo>
                    <a:pt x="921" y="309"/>
                  </a:lnTo>
                  <a:lnTo>
                    <a:pt x="893" y="304"/>
                  </a:lnTo>
                  <a:lnTo>
                    <a:pt x="867" y="300"/>
                  </a:lnTo>
                  <a:lnTo>
                    <a:pt x="839" y="297"/>
                  </a:lnTo>
                  <a:lnTo>
                    <a:pt x="814" y="294"/>
                  </a:lnTo>
                  <a:lnTo>
                    <a:pt x="787" y="292"/>
                  </a:lnTo>
                  <a:lnTo>
                    <a:pt x="762" y="291"/>
                  </a:lnTo>
                  <a:lnTo>
                    <a:pt x="736" y="291"/>
                  </a:lnTo>
                  <a:lnTo>
                    <a:pt x="700" y="292"/>
                  </a:lnTo>
                  <a:lnTo>
                    <a:pt x="669" y="293"/>
                  </a:lnTo>
                  <a:lnTo>
                    <a:pt x="638" y="296"/>
                  </a:lnTo>
                  <a:lnTo>
                    <a:pt x="610" y="301"/>
                  </a:lnTo>
                  <a:lnTo>
                    <a:pt x="584" y="306"/>
                  </a:lnTo>
                  <a:lnTo>
                    <a:pt x="561" y="313"/>
                  </a:lnTo>
                  <a:lnTo>
                    <a:pt x="539" y="321"/>
                  </a:lnTo>
                  <a:lnTo>
                    <a:pt x="521" y="331"/>
                  </a:lnTo>
                  <a:lnTo>
                    <a:pt x="512" y="336"/>
                  </a:lnTo>
                  <a:lnTo>
                    <a:pt x="504" y="341"/>
                  </a:lnTo>
                  <a:lnTo>
                    <a:pt x="496" y="346"/>
                  </a:lnTo>
                  <a:lnTo>
                    <a:pt x="489" y="352"/>
                  </a:lnTo>
                  <a:lnTo>
                    <a:pt x="483" y="359"/>
                  </a:lnTo>
                  <a:lnTo>
                    <a:pt x="477" y="365"/>
                  </a:lnTo>
                  <a:lnTo>
                    <a:pt x="472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6" y="403"/>
                  </a:lnTo>
                  <a:lnTo>
                    <a:pt x="454" y="411"/>
                  </a:lnTo>
                  <a:lnTo>
                    <a:pt x="452" y="420"/>
                  </a:lnTo>
                  <a:lnTo>
                    <a:pt x="450" y="430"/>
                  </a:lnTo>
                  <a:lnTo>
                    <a:pt x="450" y="439"/>
                  </a:lnTo>
                  <a:lnTo>
                    <a:pt x="448" y="449"/>
                  </a:lnTo>
                  <a:lnTo>
                    <a:pt x="450" y="463"/>
                  </a:lnTo>
                  <a:lnTo>
                    <a:pt x="453" y="477"/>
                  </a:lnTo>
                  <a:lnTo>
                    <a:pt x="457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3" y="536"/>
                  </a:lnTo>
                  <a:lnTo>
                    <a:pt x="507" y="545"/>
                  </a:lnTo>
                  <a:lnTo>
                    <a:pt x="521" y="553"/>
                  </a:lnTo>
                  <a:lnTo>
                    <a:pt x="541" y="564"/>
                  </a:lnTo>
                  <a:lnTo>
                    <a:pt x="567" y="577"/>
                  </a:lnTo>
                  <a:lnTo>
                    <a:pt x="597" y="592"/>
                  </a:lnTo>
                  <a:lnTo>
                    <a:pt x="633" y="609"/>
                  </a:lnTo>
                  <a:lnTo>
                    <a:pt x="674" y="629"/>
                  </a:lnTo>
                  <a:lnTo>
                    <a:pt x="720" y="649"/>
                  </a:lnTo>
                  <a:lnTo>
                    <a:pt x="772" y="672"/>
                  </a:lnTo>
                  <a:lnTo>
                    <a:pt x="846" y="707"/>
                  </a:lnTo>
                  <a:lnTo>
                    <a:pt x="915" y="740"/>
                  </a:lnTo>
                  <a:lnTo>
                    <a:pt x="946" y="756"/>
                  </a:lnTo>
                  <a:lnTo>
                    <a:pt x="976" y="771"/>
                  </a:lnTo>
                  <a:lnTo>
                    <a:pt x="1004" y="787"/>
                  </a:lnTo>
                  <a:lnTo>
                    <a:pt x="1032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2" y="846"/>
                  </a:lnTo>
                  <a:lnTo>
                    <a:pt x="1123" y="860"/>
                  </a:lnTo>
                  <a:lnTo>
                    <a:pt x="1141" y="875"/>
                  </a:lnTo>
                  <a:lnTo>
                    <a:pt x="1158" y="888"/>
                  </a:lnTo>
                  <a:lnTo>
                    <a:pt x="1174" y="901"/>
                  </a:lnTo>
                  <a:lnTo>
                    <a:pt x="1187" y="913"/>
                  </a:lnTo>
                  <a:lnTo>
                    <a:pt x="1202" y="930"/>
                  </a:lnTo>
                  <a:lnTo>
                    <a:pt x="1216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2" y="997"/>
                  </a:lnTo>
                  <a:lnTo>
                    <a:pt x="1262" y="1015"/>
                  </a:lnTo>
                  <a:lnTo>
                    <a:pt x="1271" y="1034"/>
                  </a:lnTo>
                  <a:lnTo>
                    <a:pt x="1279" y="1053"/>
                  </a:lnTo>
                  <a:lnTo>
                    <a:pt x="1287" y="1074"/>
                  </a:lnTo>
                  <a:lnTo>
                    <a:pt x="1293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8" y="1182"/>
                  </a:lnTo>
                  <a:lnTo>
                    <a:pt x="1309" y="1204"/>
                  </a:lnTo>
                  <a:lnTo>
                    <a:pt x="1310" y="1229"/>
                  </a:lnTo>
                  <a:lnTo>
                    <a:pt x="1309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7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1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8" y="1633"/>
                  </a:lnTo>
                  <a:lnTo>
                    <a:pt x="1069" y="1651"/>
                  </a:lnTo>
                  <a:lnTo>
                    <a:pt x="1044" y="1666"/>
                  </a:lnTo>
                  <a:lnTo>
                    <a:pt x="1019" y="1679"/>
                  </a:lnTo>
                  <a:lnTo>
                    <a:pt x="992" y="1691"/>
                  </a:lnTo>
                  <a:lnTo>
                    <a:pt x="965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3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2" y="1762"/>
                  </a:lnTo>
                  <a:lnTo>
                    <a:pt x="676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6" y="1761"/>
                  </a:lnTo>
                  <a:lnTo>
                    <a:pt x="300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1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6" name="Freeform 53"/>
            <p:cNvSpPr>
              <a:spLocks/>
            </p:cNvSpPr>
            <p:nvPr userDrawn="1"/>
          </p:nvSpPr>
          <p:spPr bwMode="auto">
            <a:xfrm>
              <a:off x="6294" y="350"/>
              <a:ext cx="39" cy="142"/>
            </a:xfrm>
            <a:custGeom>
              <a:avLst/>
              <a:gdLst>
                <a:gd name="T0" fmla="*/ 476 w 476"/>
                <a:gd name="T1" fmla="*/ 0 h 1706"/>
                <a:gd name="T2" fmla="*/ 476 w 476"/>
                <a:gd name="T3" fmla="*/ 1706 h 1706"/>
                <a:gd name="T4" fmla="*/ 0 w 476"/>
                <a:gd name="T5" fmla="*/ 1706 h 1706"/>
                <a:gd name="T6" fmla="*/ 0 w 476"/>
                <a:gd name="T7" fmla="*/ 0 h 1706"/>
                <a:gd name="T8" fmla="*/ 238 w 476"/>
                <a:gd name="T9" fmla="*/ 285 h 1706"/>
                <a:gd name="T10" fmla="*/ 476 w 476"/>
                <a:gd name="T11" fmla="*/ 0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1706">
                  <a:moveTo>
                    <a:pt x="476" y="0"/>
                  </a:moveTo>
                  <a:lnTo>
                    <a:pt x="476" y="1706"/>
                  </a:lnTo>
                  <a:lnTo>
                    <a:pt x="0" y="1706"/>
                  </a:lnTo>
                  <a:lnTo>
                    <a:pt x="0" y="0"/>
                  </a:lnTo>
                  <a:lnTo>
                    <a:pt x="238" y="285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7" name="Freeform 54"/>
            <p:cNvSpPr>
              <a:spLocks/>
            </p:cNvSpPr>
            <p:nvPr userDrawn="1"/>
          </p:nvSpPr>
          <p:spPr bwMode="auto">
            <a:xfrm>
              <a:off x="6294" y="350"/>
              <a:ext cx="39" cy="44"/>
            </a:xfrm>
            <a:custGeom>
              <a:avLst/>
              <a:gdLst>
                <a:gd name="T0" fmla="*/ 476 w 476"/>
                <a:gd name="T1" fmla="*/ 0 h 530"/>
                <a:gd name="T2" fmla="*/ 0 w 476"/>
                <a:gd name="T3" fmla="*/ 0 h 530"/>
                <a:gd name="T4" fmla="*/ 238 w 476"/>
                <a:gd name="T5" fmla="*/ 530 h 530"/>
                <a:gd name="T6" fmla="*/ 476 w 476"/>
                <a:gd name="T7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530">
                  <a:moveTo>
                    <a:pt x="476" y="0"/>
                  </a:moveTo>
                  <a:lnTo>
                    <a:pt x="0" y="0"/>
                  </a:lnTo>
                  <a:lnTo>
                    <a:pt x="238" y="530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8" name="Freeform 55"/>
            <p:cNvSpPr>
              <a:spLocks/>
            </p:cNvSpPr>
            <p:nvPr userDrawn="1"/>
          </p:nvSpPr>
          <p:spPr bwMode="auto">
            <a:xfrm>
              <a:off x="6370" y="350"/>
              <a:ext cx="103" cy="142"/>
            </a:xfrm>
            <a:custGeom>
              <a:avLst/>
              <a:gdLst>
                <a:gd name="T0" fmla="*/ 0 w 1241"/>
                <a:gd name="T1" fmla="*/ 1706 h 1706"/>
                <a:gd name="T2" fmla="*/ 0 w 1241"/>
                <a:gd name="T3" fmla="*/ 0 h 1706"/>
                <a:gd name="T4" fmla="*/ 1222 w 1241"/>
                <a:gd name="T5" fmla="*/ 0 h 1706"/>
                <a:gd name="T6" fmla="*/ 1222 w 1241"/>
                <a:gd name="T7" fmla="*/ 309 h 1706"/>
                <a:gd name="T8" fmla="*/ 459 w 1241"/>
                <a:gd name="T9" fmla="*/ 309 h 1706"/>
                <a:gd name="T10" fmla="*/ 459 w 1241"/>
                <a:gd name="T11" fmla="*/ 693 h 1706"/>
                <a:gd name="T12" fmla="*/ 1123 w 1241"/>
                <a:gd name="T13" fmla="*/ 693 h 1706"/>
                <a:gd name="T14" fmla="*/ 1123 w 1241"/>
                <a:gd name="T15" fmla="*/ 975 h 1706"/>
                <a:gd name="T16" fmla="*/ 459 w 1241"/>
                <a:gd name="T17" fmla="*/ 975 h 1706"/>
                <a:gd name="T18" fmla="*/ 459 w 1241"/>
                <a:gd name="T19" fmla="*/ 1380 h 1706"/>
                <a:gd name="T20" fmla="*/ 1241 w 1241"/>
                <a:gd name="T21" fmla="*/ 1380 h 1706"/>
                <a:gd name="T22" fmla="*/ 1241 w 1241"/>
                <a:gd name="T23" fmla="*/ 1706 h 1706"/>
                <a:gd name="T24" fmla="*/ 0 w 1241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1" h="1706">
                  <a:moveTo>
                    <a:pt x="0" y="1706"/>
                  </a:moveTo>
                  <a:lnTo>
                    <a:pt x="0" y="0"/>
                  </a:lnTo>
                  <a:lnTo>
                    <a:pt x="1222" y="0"/>
                  </a:lnTo>
                  <a:lnTo>
                    <a:pt x="1222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1" y="1380"/>
                  </a:lnTo>
                  <a:lnTo>
                    <a:pt x="1241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29" name="Freeform 56"/>
            <p:cNvSpPr>
              <a:spLocks/>
            </p:cNvSpPr>
            <p:nvPr userDrawn="1"/>
          </p:nvSpPr>
          <p:spPr bwMode="auto">
            <a:xfrm>
              <a:off x="6499" y="350"/>
              <a:ext cx="173" cy="143"/>
            </a:xfrm>
            <a:custGeom>
              <a:avLst/>
              <a:gdLst>
                <a:gd name="T0" fmla="*/ 0 w 2073"/>
                <a:gd name="T1" fmla="*/ 1706 h 1723"/>
                <a:gd name="T2" fmla="*/ 0 w 2073"/>
                <a:gd name="T3" fmla="*/ 0 h 1723"/>
                <a:gd name="T4" fmla="*/ 617 w 2073"/>
                <a:gd name="T5" fmla="*/ 0 h 1723"/>
                <a:gd name="T6" fmla="*/ 1047 w 2073"/>
                <a:gd name="T7" fmla="*/ 1090 h 1723"/>
                <a:gd name="T8" fmla="*/ 1486 w 2073"/>
                <a:gd name="T9" fmla="*/ 0 h 1723"/>
                <a:gd name="T10" fmla="*/ 2073 w 2073"/>
                <a:gd name="T11" fmla="*/ 0 h 1723"/>
                <a:gd name="T12" fmla="*/ 2073 w 2073"/>
                <a:gd name="T13" fmla="*/ 1706 h 1723"/>
                <a:gd name="T14" fmla="*/ 1621 w 2073"/>
                <a:gd name="T15" fmla="*/ 1706 h 1723"/>
                <a:gd name="T16" fmla="*/ 1621 w 2073"/>
                <a:gd name="T17" fmla="*/ 499 h 1723"/>
                <a:gd name="T18" fmla="*/ 1121 w 2073"/>
                <a:gd name="T19" fmla="*/ 1723 h 1723"/>
                <a:gd name="T20" fmla="*/ 826 w 2073"/>
                <a:gd name="T21" fmla="*/ 1723 h 1723"/>
                <a:gd name="T22" fmla="*/ 336 w 2073"/>
                <a:gd name="T23" fmla="*/ 499 h 1723"/>
                <a:gd name="T24" fmla="*/ 336 w 2073"/>
                <a:gd name="T25" fmla="*/ 1706 h 1723"/>
                <a:gd name="T26" fmla="*/ 0 w 2073"/>
                <a:gd name="T27" fmla="*/ 1706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73" h="1723">
                  <a:moveTo>
                    <a:pt x="0" y="1706"/>
                  </a:moveTo>
                  <a:lnTo>
                    <a:pt x="0" y="0"/>
                  </a:lnTo>
                  <a:lnTo>
                    <a:pt x="617" y="0"/>
                  </a:lnTo>
                  <a:lnTo>
                    <a:pt x="1047" y="1090"/>
                  </a:lnTo>
                  <a:lnTo>
                    <a:pt x="1486" y="0"/>
                  </a:lnTo>
                  <a:lnTo>
                    <a:pt x="2073" y="0"/>
                  </a:lnTo>
                  <a:lnTo>
                    <a:pt x="2073" y="1706"/>
                  </a:lnTo>
                  <a:lnTo>
                    <a:pt x="1621" y="1706"/>
                  </a:lnTo>
                  <a:lnTo>
                    <a:pt x="1621" y="499"/>
                  </a:lnTo>
                  <a:lnTo>
                    <a:pt x="1121" y="1723"/>
                  </a:lnTo>
                  <a:lnTo>
                    <a:pt x="826" y="1723"/>
                  </a:lnTo>
                  <a:lnTo>
                    <a:pt x="336" y="499"/>
                  </a:lnTo>
                  <a:lnTo>
                    <a:pt x="336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30" name="Freeform 57"/>
            <p:cNvSpPr>
              <a:spLocks/>
            </p:cNvSpPr>
            <p:nvPr userDrawn="1"/>
          </p:nvSpPr>
          <p:spPr bwMode="auto">
            <a:xfrm>
              <a:off x="6708" y="350"/>
              <a:ext cx="104" cy="142"/>
            </a:xfrm>
            <a:custGeom>
              <a:avLst/>
              <a:gdLst>
                <a:gd name="T0" fmla="*/ 0 w 1242"/>
                <a:gd name="T1" fmla="*/ 1706 h 1706"/>
                <a:gd name="T2" fmla="*/ 0 w 1242"/>
                <a:gd name="T3" fmla="*/ 0 h 1706"/>
                <a:gd name="T4" fmla="*/ 1221 w 1242"/>
                <a:gd name="T5" fmla="*/ 0 h 1706"/>
                <a:gd name="T6" fmla="*/ 1221 w 1242"/>
                <a:gd name="T7" fmla="*/ 309 h 1706"/>
                <a:gd name="T8" fmla="*/ 459 w 1242"/>
                <a:gd name="T9" fmla="*/ 309 h 1706"/>
                <a:gd name="T10" fmla="*/ 459 w 1242"/>
                <a:gd name="T11" fmla="*/ 693 h 1706"/>
                <a:gd name="T12" fmla="*/ 1123 w 1242"/>
                <a:gd name="T13" fmla="*/ 693 h 1706"/>
                <a:gd name="T14" fmla="*/ 1123 w 1242"/>
                <a:gd name="T15" fmla="*/ 975 h 1706"/>
                <a:gd name="T16" fmla="*/ 459 w 1242"/>
                <a:gd name="T17" fmla="*/ 975 h 1706"/>
                <a:gd name="T18" fmla="*/ 459 w 1242"/>
                <a:gd name="T19" fmla="*/ 1380 h 1706"/>
                <a:gd name="T20" fmla="*/ 1242 w 1242"/>
                <a:gd name="T21" fmla="*/ 1380 h 1706"/>
                <a:gd name="T22" fmla="*/ 1242 w 1242"/>
                <a:gd name="T23" fmla="*/ 1706 h 1706"/>
                <a:gd name="T24" fmla="*/ 0 w 1242"/>
                <a:gd name="T25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2" h="1706">
                  <a:moveTo>
                    <a:pt x="0" y="1706"/>
                  </a:moveTo>
                  <a:lnTo>
                    <a:pt x="0" y="0"/>
                  </a:lnTo>
                  <a:lnTo>
                    <a:pt x="1221" y="0"/>
                  </a:lnTo>
                  <a:lnTo>
                    <a:pt x="1221" y="309"/>
                  </a:lnTo>
                  <a:lnTo>
                    <a:pt x="459" y="309"/>
                  </a:lnTo>
                  <a:lnTo>
                    <a:pt x="459" y="693"/>
                  </a:lnTo>
                  <a:lnTo>
                    <a:pt x="1123" y="693"/>
                  </a:lnTo>
                  <a:lnTo>
                    <a:pt x="1123" y="975"/>
                  </a:lnTo>
                  <a:lnTo>
                    <a:pt x="459" y="975"/>
                  </a:lnTo>
                  <a:lnTo>
                    <a:pt x="459" y="1380"/>
                  </a:lnTo>
                  <a:lnTo>
                    <a:pt x="1242" y="1380"/>
                  </a:lnTo>
                  <a:lnTo>
                    <a:pt x="1242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31" name="Freeform 58"/>
            <p:cNvSpPr>
              <a:spLocks/>
            </p:cNvSpPr>
            <p:nvPr userDrawn="1"/>
          </p:nvSpPr>
          <p:spPr bwMode="auto">
            <a:xfrm>
              <a:off x="6838" y="350"/>
              <a:ext cx="123" cy="142"/>
            </a:xfrm>
            <a:custGeom>
              <a:avLst/>
              <a:gdLst>
                <a:gd name="T0" fmla="*/ 0 w 1473"/>
                <a:gd name="T1" fmla="*/ 1706 h 1706"/>
                <a:gd name="T2" fmla="*/ 0 w 1473"/>
                <a:gd name="T3" fmla="*/ 0 h 1706"/>
                <a:gd name="T4" fmla="*/ 551 w 1473"/>
                <a:gd name="T5" fmla="*/ 0 h 1706"/>
                <a:gd name="T6" fmla="*/ 1137 w 1473"/>
                <a:gd name="T7" fmla="*/ 1142 h 1706"/>
                <a:gd name="T8" fmla="*/ 1137 w 1473"/>
                <a:gd name="T9" fmla="*/ 0 h 1706"/>
                <a:gd name="T10" fmla="*/ 1473 w 1473"/>
                <a:gd name="T11" fmla="*/ 0 h 1706"/>
                <a:gd name="T12" fmla="*/ 1473 w 1473"/>
                <a:gd name="T13" fmla="*/ 1706 h 1706"/>
                <a:gd name="T14" fmla="*/ 936 w 1473"/>
                <a:gd name="T15" fmla="*/ 1706 h 1706"/>
                <a:gd name="T16" fmla="*/ 335 w 1473"/>
                <a:gd name="T17" fmla="*/ 549 h 1706"/>
                <a:gd name="T18" fmla="*/ 335 w 1473"/>
                <a:gd name="T19" fmla="*/ 1706 h 1706"/>
                <a:gd name="T20" fmla="*/ 0 w 1473"/>
                <a:gd name="T21" fmla="*/ 1706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3" h="1706">
                  <a:moveTo>
                    <a:pt x="0" y="1706"/>
                  </a:moveTo>
                  <a:lnTo>
                    <a:pt x="0" y="0"/>
                  </a:lnTo>
                  <a:lnTo>
                    <a:pt x="551" y="0"/>
                  </a:lnTo>
                  <a:lnTo>
                    <a:pt x="1137" y="1142"/>
                  </a:lnTo>
                  <a:lnTo>
                    <a:pt x="1137" y="0"/>
                  </a:lnTo>
                  <a:lnTo>
                    <a:pt x="1473" y="0"/>
                  </a:lnTo>
                  <a:lnTo>
                    <a:pt x="1473" y="1706"/>
                  </a:lnTo>
                  <a:lnTo>
                    <a:pt x="936" y="1706"/>
                  </a:lnTo>
                  <a:lnTo>
                    <a:pt x="335" y="549"/>
                  </a:lnTo>
                  <a:lnTo>
                    <a:pt x="335" y="1706"/>
                  </a:lnTo>
                  <a:lnTo>
                    <a:pt x="0" y="170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  <p:sp>
          <p:nvSpPr>
            <p:cNvPr id="32" name="Freeform 59"/>
            <p:cNvSpPr>
              <a:spLocks/>
            </p:cNvSpPr>
            <p:nvPr userDrawn="1"/>
          </p:nvSpPr>
          <p:spPr bwMode="auto">
            <a:xfrm>
              <a:off x="6986" y="347"/>
              <a:ext cx="109" cy="148"/>
            </a:xfrm>
            <a:custGeom>
              <a:avLst/>
              <a:gdLst>
                <a:gd name="T0" fmla="*/ 138 w 1309"/>
                <a:gd name="T1" fmla="*/ 1401 h 1770"/>
                <a:gd name="T2" fmla="*/ 303 w 1309"/>
                <a:gd name="T3" fmla="*/ 1438 h 1770"/>
                <a:gd name="T4" fmla="*/ 456 w 1309"/>
                <a:gd name="T5" fmla="*/ 1457 h 1770"/>
                <a:gd name="T6" fmla="*/ 615 w 1309"/>
                <a:gd name="T7" fmla="*/ 1458 h 1770"/>
                <a:gd name="T8" fmla="*/ 740 w 1309"/>
                <a:gd name="T9" fmla="*/ 1434 h 1770"/>
                <a:gd name="T10" fmla="*/ 790 w 1309"/>
                <a:gd name="T11" fmla="*/ 1409 h 1770"/>
                <a:gd name="T12" fmla="*/ 824 w 1309"/>
                <a:gd name="T13" fmla="*/ 1378 h 1770"/>
                <a:gd name="T14" fmla="*/ 843 w 1309"/>
                <a:gd name="T15" fmla="*/ 1337 h 1770"/>
                <a:gd name="T16" fmla="*/ 847 w 1309"/>
                <a:gd name="T17" fmla="*/ 1285 h 1770"/>
                <a:gd name="T18" fmla="*/ 824 w 1309"/>
                <a:gd name="T19" fmla="*/ 1220 h 1770"/>
                <a:gd name="T20" fmla="*/ 750 w 1309"/>
                <a:gd name="T21" fmla="*/ 1161 h 1770"/>
                <a:gd name="T22" fmla="*/ 571 w 1309"/>
                <a:gd name="T23" fmla="*/ 1078 h 1770"/>
                <a:gd name="T24" fmla="*/ 321 w 1309"/>
                <a:gd name="T25" fmla="*/ 965 h 1770"/>
                <a:gd name="T26" fmla="*/ 197 w 1309"/>
                <a:gd name="T27" fmla="*/ 893 h 1770"/>
                <a:gd name="T28" fmla="*/ 116 w 1309"/>
                <a:gd name="T29" fmla="*/ 826 h 1770"/>
                <a:gd name="T30" fmla="*/ 51 w 1309"/>
                <a:gd name="T31" fmla="*/ 736 h 1770"/>
                <a:gd name="T32" fmla="*/ 13 w 1309"/>
                <a:gd name="T33" fmla="*/ 633 h 1770"/>
                <a:gd name="T34" fmla="*/ 0 w 1309"/>
                <a:gd name="T35" fmla="*/ 515 h 1770"/>
                <a:gd name="T36" fmla="*/ 18 w 1309"/>
                <a:gd name="T37" fmla="*/ 369 h 1770"/>
                <a:gd name="T38" fmla="*/ 75 w 1309"/>
                <a:gd name="T39" fmla="*/ 247 h 1770"/>
                <a:gd name="T40" fmla="*/ 169 w 1309"/>
                <a:gd name="T41" fmla="*/ 148 h 1770"/>
                <a:gd name="T42" fmla="*/ 294 w 1309"/>
                <a:gd name="T43" fmla="*/ 73 h 1770"/>
                <a:gd name="T44" fmla="*/ 443 w 1309"/>
                <a:gd name="T45" fmla="*/ 24 h 1770"/>
                <a:gd name="T46" fmla="*/ 614 w 1309"/>
                <a:gd name="T47" fmla="*/ 2 h 1770"/>
                <a:gd name="T48" fmla="*/ 832 w 1309"/>
                <a:gd name="T49" fmla="*/ 7 h 1770"/>
                <a:gd name="T50" fmla="*/ 1134 w 1309"/>
                <a:gd name="T51" fmla="*/ 54 h 1770"/>
                <a:gd name="T52" fmla="*/ 1088 w 1309"/>
                <a:gd name="T53" fmla="*/ 353 h 1770"/>
                <a:gd name="T54" fmla="*/ 947 w 1309"/>
                <a:gd name="T55" fmla="*/ 314 h 1770"/>
                <a:gd name="T56" fmla="*/ 811 w 1309"/>
                <a:gd name="T57" fmla="*/ 294 h 1770"/>
                <a:gd name="T58" fmla="*/ 667 w 1309"/>
                <a:gd name="T59" fmla="*/ 293 h 1770"/>
                <a:gd name="T60" fmla="*/ 539 w 1309"/>
                <a:gd name="T61" fmla="*/ 321 h 1770"/>
                <a:gd name="T62" fmla="*/ 488 w 1309"/>
                <a:gd name="T63" fmla="*/ 352 h 1770"/>
                <a:gd name="T64" fmla="*/ 463 w 1309"/>
                <a:gd name="T65" fmla="*/ 387 h 1770"/>
                <a:gd name="T66" fmla="*/ 449 w 1309"/>
                <a:gd name="T67" fmla="*/ 430 h 1770"/>
                <a:gd name="T68" fmla="*/ 456 w 1309"/>
                <a:gd name="T69" fmla="*/ 490 h 1770"/>
                <a:gd name="T70" fmla="*/ 506 w 1309"/>
                <a:gd name="T71" fmla="*/ 545 h 1770"/>
                <a:gd name="T72" fmla="*/ 632 w 1309"/>
                <a:gd name="T73" fmla="*/ 608 h 1770"/>
                <a:gd name="T74" fmla="*/ 914 w 1309"/>
                <a:gd name="T75" fmla="*/ 740 h 1770"/>
                <a:gd name="T76" fmla="*/ 1101 w 1309"/>
                <a:gd name="T77" fmla="*/ 846 h 1770"/>
                <a:gd name="T78" fmla="*/ 1187 w 1309"/>
                <a:gd name="T79" fmla="*/ 913 h 1770"/>
                <a:gd name="T80" fmla="*/ 1251 w 1309"/>
                <a:gd name="T81" fmla="*/ 997 h 1770"/>
                <a:gd name="T82" fmla="*/ 1292 w 1309"/>
                <a:gd name="T83" fmla="*/ 1094 h 1770"/>
                <a:gd name="T84" fmla="*/ 1309 w 1309"/>
                <a:gd name="T85" fmla="*/ 1204 h 1770"/>
                <a:gd name="T86" fmla="*/ 1295 w 1309"/>
                <a:gd name="T87" fmla="*/ 1358 h 1770"/>
                <a:gd name="T88" fmla="*/ 1270 w 1309"/>
                <a:gd name="T89" fmla="*/ 1432 h 1770"/>
                <a:gd name="T90" fmla="*/ 1234 w 1309"/>
                <a:gd name="T91" fmla="*/ 1499 h 1770"/>
                <a:gd name="T92" fmla="*/ 1186 w 1309"/>
                <a:gd name="T93" fmla="*/ 1559 h 1770"/>
                <a:gd name="T94" fmla="*/ 1069 w 1309"/>
                <a:gd name="T95" fmla="*/ 1651 h 1770"/>
                <a:gd name="T96" fmla="*/ 936 w 1309"/>
                <a:gd name="T97" fmla="*/ 1714 h 1770"/>
                <a:gd name="T98" fmla="*/ 780 w 1309"/>
                <a:gd name="T99" fmla="*/ 1752 h 1770"/>
                <a:gd name="T100" fmla="*/ 601 w 1309"/>
                <a:gd name="T101" fmla="*/ 1769 h 1770"/>
                <a:gd name="T102" fmla="*/ 299 w 1309"/>
                <a:gd name="T103" fmla="*/ 1754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770">
                  <a:moveTo>
                    <a:pt x="34" y="1707"/>
                  </a:moveTo>
                  <a:lnTo>
                    <a:pt x="34" y="1371"/>
                  </a:lnTo>
                  <a:lnTo>
                    <a:pt x="69" y="1382"/>
                  </a:lnTo>
                  <a:lnTo>
                    <a:pt x="105" y="1392"/>
                  </a:lnTo>
                  <a:lnTo>
                    <a:pt x="138" y="1401"/>
                  </a:lnTo>
                  <a:lnTo>
                    <a:pt x="173" y="1410"/>
                  </a:lnTo>
                  <a:lnTo>
                    <a:pt x="206" y="1419"/>
                  </a:lnTo>
                  <a:lnTo>
                    <a:pt x="239" y="1426"/>
                  </a:lnTo>
                  <a:lnTo>
                    <a:pt x="272" y="1432"/>
                  </a:lnTo>
                  <a:lnTo>
                    <a:pt x="303" y="1438"/>
                  </a:lnTo>
                  <a:lnTo>
                    <a:pt x="335" y="1444"/>
                  </a:lnTo>
                  <a:lnTo>
                    <a:pt x="366" y="1448"/>
                  </a:lnTo>
                  <a:lnTo>
                    <a:pt x="396" y="1452"/>
                  </a:lnTo>
                  <a:lnTo>
                    <a:pt x="427" y="1455"/>
                  </a:lnTo>
                  <a:lnTo>
                    <a:pt x="456" y="1457"/>
                  </a:lnTo>
                  <a:lnTo>
                    <a:pt x="486" y="1459"/>
                  </a:lnTo>
                  <a:lnTo>
                    <a:pt x="515" y="1460"/>
                  </a:lnTo>
                  <a:lnTo>
                    <a:pt x="542" y="1461"/>
                  </a:lnTo>
                  <a:lnTo>
                    <a:pt x="580" y="1460"/>
                  </a:lnTo>
                  <a:lnTo>
                    <a:pt x="615" y="1458"/>
                  </a:lnTo>
                  <a:lnTo>
                    <a:pt x="646" y="1455"/>
                  </a:lnTo>
                  <a:lnTo>
                    <a:pt x="676" y="1451"/>
                  </a:lnTo>
                  <a:lnTo>
                    <a:pt x="703" y="1445"/>
                  </a:lnTo>
                  <a:lnTo>
                    <a:pt x="729" y="1438"/>
                  </a:lnTo>
                  <a:lnTo>
                    <a:pt x="740" y="1434"/>
                  </a:lnTo>
                  <a:lnTo>
                    <a:pt x="751" y="1430"/>
                  </a:lnTo>
                  <a:lnTo>
                    <a:pt x="761" y="1426"/>
                  </a:lnTo>
                  <a:lnTo>
                    <a:pt x="772" y="1421"/>
                  </a:lnTo>
                  <a:lnTo>
                    <a:pt x="781" y="1416"/>
                  </a:lnTo>
                  <a:lnTo>
                    <a:pt x="790" y="1409"/>
                  </a:lnTo>
                  <a:lnTo>
                    <a:pt x="798" y="1404"/>
                  </a:lnTo>
                  <a:lnTo>
                    <a:pt x="805" y="1398"/>
                  </a:lnTo>
                  <a:lnTo>
                    <a:pt x="812" y="1391"/>
                  </a:lnTo>
                  <a:lnTo>
                    <a:pt x="819" y="1385"/>
                  </a:lnTo>
                  <a:lnTo>
                    <a:pt x="824" y="1378"/>
                  </a:lnTo>
                  <a:lnTo>
                    <a:pt x="829" y="1370"/>
                  </a:lnTo>
                  <a:lnTo>
                    <a:pt x="834" y="1362"/>
                  </a:lnTo>
                  <a:lnTo>
                    <a:pt x="837" y="1354"/>
                  </a:lnTo>
                  <a:lnTo>
                    <a:pt x="841" y="1346"/>
                  </a:lnTo>
                  <a:lnTo>
                    <a:pt x="843" y="1337"/>
                  </a:lnTo>
                  <a:lnTo>
                    <a:pt x="845" y="1329"/>
                  </a:lnTo>
                  <a:lnTo>
                    <a:pt x="847" y="1319"/>
                  </a:lnTo>
                  <a:lnTo>
                    <a:pt x="848" y="1309"/>
                  </a:lnTo>
                  <a:lnTo>
                    <a:pt x="848" y="1299"/>
                  </a:lnTo>
                  <a:lnTo>
                    <a:pt x="847" y="1285"/>
                  </a:lnTo>
                  <a:lnTo>
                    <a:pt x="845" y="1271"/>
                  </a:lnTo>
                  <a:lnTo>
                    <a:pt x="842" y="1257"/>
                  </a:lnTo>
                  <a:lnTo>
                    <a:pt x="837" y="1244"/>
                  </a:lnTo>
                  <a:lnTo>
                    <a:pt x="831" y="1232"/>
                  </a:lnTo>
                  <a:lnTo>
                    <a:pt x="824" y="1220"/>
                  </a:lnTo>
                  <a:lnTo>
                    <a:pt x="814" y="1208"/>
                  </a:lnTo>
                  <a:lnTo>
                    <a:pt x="805" y="1198"/>
                  </a:lnTo>
                  <a:lnTo>
                    <a:pt x="791" y="1187"/>
                  </a:lnTo>
                  <a:lnTo>
                    <a:pt x="773" y="1175"/>
                  </a:lnTo>
                  <a:lnTo>
                    <a:pt x="750" y="1161"/>
                  </a:lnTo>
                  <a:lnTo>
                    <a:pt x="724" y="1146"/>
                  </a:lnTo>
                  <a:lnTo>
                    <a:pt x="692" y="1131"/>
                  </a:lnTo>
                  <a:lnTo>
                    <a:pt x="655" y="1114"/>
                  </a:lnTo>
                  <a:lnTo>
                    <a:pt x="616" y="1096"/>
                  </a:lnTo>
                  <a:lnTo>
                    <a:pt x="571" y="1078"/>
                  </a:lnTo>
                  <a:lnTo>
                    <a:pt x="490" y="1044"/>
                  </a:lnTo>
                  <a:lnTo>
                    <a:pt x="417" y="1011"/>
                  </a:lnTo>
                  <a:lnTo>
                    <a:pt x="383" y="996"/>
                  </a:lnTo>
                  <a:lnTo>
                    <a:pt x="351" y="980"/>
                  </a:lnTo>
                  <a:lnTo>
                    <a:pt x="321" y="965"/>
                  </a:lnTo>
                  <a:lnTo>
                    <a:pt x="293" y="950"/>
                  </a:lnTo>
                  <a:lnTo>
                    <a:pt x="267" y="936"/>
                  </a:lnTo>
                  <a:lnTo>
                    <a:pt x="241" y="922"/>
                  </a:lnTo>
                  <a:lnTo>
                    <a:pt x="219" y="907"/>
                  </a:lnTo>
                  <a:lnTo>
                    <a:pt x="197" y="893"/>
                  </a:lnTo>
                  <a:lnTo>
                    <a:pt x="178" y="880"/>
                  </a:lnTo>
                  <a:lnTo>
                    <a:pt x="161" y="866"/>
                  </a:lnTo>
                  <a:lnTo>
                    <a:pt x="145" y="854"/>
                  </a:lnTo>
                  <a:lnTo>
                    <a:pt x="131" y="842"/>
                  </a:lnTo>
                  <a:lnTo>
                    <a:pt x="116" y="826"/>
                  </a:lnTo>
                  <a:lnTo>
                    <a:pt x="100" y="808"/>
                  </a:lnTo>
                  <a:lnTo>
                    <a:pt x="86" y="791"/>
                  </a:lnTo>
                  <a:lnTo>
                    <a:pt x="74" y="774"/>
                  </a:lnTo>
                  <a:lnTo>
                    <a:pt x="62" y="755"/>
                  </a:lnTo>
                  <a:lnTo>
                    <a:pt x="51" y="736"/>
                  </a:lnTo>
                  <a:lnTo>
                    <a:pt x="41" y="716"/>
                  </a:lnTo>
                  <a:lnTo>
                    <a:pt x="32" y="696"/>
                  </a:lnTo>
                  <a:lnTo>
                    <a:pt x="25" y="676"/>
                  </a:lnTo>
                  <a:lnTo>
                    <a:pt x="18" y="654"/>
                  </a:lnTo>
                  <a:lnTo>
                    <a:pt x="13" y="633"/>
                  </a:lnTo>
                  <a:lnTo>
                    <a:pt x="8" y="610"/>
                  </a:lnTo>
                  <a:lnTo>
                    <a:pt x="4" y="587"/>
                  </a:lnTo>
                  <a:lnTo>
                    <a:pt x="2" y="563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1" y="484"/>
                  </a:lnTo>
                  <a:lnTo>
                    <a:pt x="3" y="454"/>
                  </a:lnTo>
                  <a:lnTo>
                    <a:pt x="7" y="424"/>
                  </a:lnTo>
                  <a:lnTo>
                    <a:pt x="12" y="397"/>
                  </a:lnTo>
                  <a:lnTo>
                    <a:pt x="18" y="369"/>
                  </a:lnTo>
                  <a:lnTo>
                    <a:pt x="26" y="343"/>
                  </a:lnTo>
                  <a:lnTo>
                    <a:pt x="36" y="317"/>
                  </a:lnTo>
                  <a:lnTo>
                    <a:pt x="47" y="293"/>
                  </a:lnTo>
                  <a:lnTo>
                    <a:pt x="61" y="269"/>
                  </a:lnTo>
                  <a:lnTo>
                    <a:pt x="75" y="247"/>
                  </a:lnTo>
                  <a:lnTo>
                    <a:pt x="90" y="225"/>
                  </a:lnTo>
                  <a:lnTo>
                    <a:pt x="108" y="204"/>
                  </a:lnTo>
                  <a:lnTo>
                    <a:pt x="127" y="185"/>
                  </a:lnTo>
                  <a:lnTo>
                    <a:pt x="146" y="165"/>
                  </a:lnTo>
                  <a:lnTo>
                    <a:pt x="169" y="148"/>
                  </a:lnTo>
                  <a:lnTo>
                    <a:pt x="192" y="131"/>
                  </a:lnTo>
                  <a:lnTo>
                    <a:pt x="217" y="115"/>
                  </a:lnTo>
                  <a:lnTo>
                    <a:pt x="241" y="100"/>
                  </a:lnTo>
                  <a:lnTo>
                    <a:pt x="268" y="86"/>
                  </a:lnTo>
                  <a:lnTo>
                    <a:pt x="294" y="73"/>
                  </a:lnTo>
                  <a:lnTo>
                    <a:pt x="322" y="61"/>
                  </a:lnTo>
                  <a:lnTo>
                    <a:pt x="351" y="51"/>
                  </a:lnTo>
                  <a:lnTo>
                    <a:pt x="381" y="41"/>
                  </a:lnTo>
                  <a:lnTo>
                    <a:pt x="412" y="33"/>
                  </a:lnTo>
                  <a:lnTo>
                    <a:pt x="443" y="24"/>
                  </a:lnTo>
                  <a:lnTo>
                    <a:pt x="475" y="18"/>
                  </a:lnTo>
                  <a:lnTo>
                    <a:pt x="508" y="12"/>
                  </a:lnTo>
                  <a:lnTo>
                    <a:pt x="543" y="8"/>
                  </a:lnTo>
                  <a:lnTo>
                    <a:pt x="578" y="4"/>
                  </a:lnTo>
                  <a:lnTo>
                    <a:pt x="614" y="2"/>
                  </a:lnTo>
                  <a:lnTo>
                    <a:pt x="650" y="0"/>
                  </a:lnTo>
                  <a:lnTo>
                    <a:pt x="688" y="0"/>
                  </a:lnTo>
                  <a:lnTo>
                    <a:pt x="733" y="0"/>
                  </a:lnTo>
                  <a:lnTo>
                    <a:pt x="781" y="3"/>
                  </a:lnTo>
                  <a:lnTo>
                    <a:pt x="832" y="7"/>
                  </a:lnTo>
                  <a:lnTo>
                    <a:pt x="886" y="13"/>
                  </a:lnTo>
                  <a:lnTo>
                    <a:pt x="943" y="20"/>
                  </a:lnTo>
                  <a:lnTo>
                    <a:pt x="1004" y="30"/>
                  </a:lnTo>
                  <a:lnTo>
                    <a:pt x="1067" y="42"/>
                  </a:lnTo>
                  <a:lnTo>
                    <a:pt x="1134" y="54"/>
                  </a:lnTo>
                  <a:lnTo>
                    <a:pt x="1177" y="61"/>
                  </a:lnTo>
                  <a:lnTo>
                    <a:pt x="1177" y="386"/>
                  </a:lnTo>
                  <a:lnTo>
                    <a:pt x="1147" y="374"/>
                  </a:lnTo>
                  <a:lnTo>
                    <a:pt x="1117" y="363"/>
                  </a:lnTo>
                  <a:lnTo>
                    <a:pt x="1088" y="353"/>
                  </a:lnTo>
                  <a:lnTo>
                    <a:pt x="1059" y="344"/>
                  </a:lnTo>
                  <a:lnTo>
                    <a:pt x="1031" y="336"/>
                  </a:lnTo>
                  <a:lnTo>
                    <a:pt x="1003" y="327"/>
                  </a:lnTo>
                  <a:lnTo>
                    <a:pt x="975" y="320"/>
                  </a:lnTo>
                  <a:lnTo>
                    <a:pt x="947" y="314"/>
                  </a:lnTo>
                  <a:lnTo>
                    <a:pt x="920" y="309"/>
                  </a:lnTo>
                  <a:lnTo>
                    <a:pt x="892" y="304"/>
                  </a:lnTo>
                  <a:lnTo>
                    <a:pt x="865" y="300"/>
                  </a:lnTo>
                  <a:lnTo>
                    <a:pt x="838" y="297"/>
                  </a:lnTo>
                  <a:lnTo>
                    <a:pt x="811" y="294"/>
                  </a:lnTo>
                  <a:lnTo>
                    <a:pt x="786" y="292"/>
                  </a:lnTo>
                  <a:lnTo>
                    <a:pt x="759" y="291"/>
                  </a:lnTo>
                  <a:lnTo>
                    <a:pt x="734" y="291"/>
                  </a:lnTo>
                  <a:lnTo>
                    <a:pt x="699" y="292"/>
                  </a:lnTo>
                  <a:lnTo>
                    <a:pt x="667" y="293"/>
                  </a:lnTo>
                  <a:lnTo>
                    <a:pt x="637" y="296"/>
                  </a:lnTo>
                  <a:lnTo>
                    <a:pt x="609" y="301"/>
                  </a:lnTo>
                  <a:lnTo>
                    <a:pt x="583" y="306"/>
                  </a:lnTo>
                  <a:lnTo>
                    <a:pt x="559" y="313"/>
                  </a:lnTo>
                  <a:lnTo>
                    <a:pt x="539" y="321"/>
                  </a:lnTo>
                  <a:lnTo>
                    <a:pt x="520" y="331"/>
                  </a:lnTo>
                  <a:lnTo>
                    <a:pt x="512" y="336"/>
                  </a:lnTo>
                  <a:lnTo>
                    <a:pt x="503" y="341"/>
                  </a:lnTo>
                  <a:lnTo>
                    <a:pt x="495" y="346"/>
                  </a:lnTo>
                  <a:lnTo>
                    <a:pt x="488" y="352"/>
                  </a:lnTo>
                  <a:lnTo>
                    <a:pt x="482" y="359"/>
                  </a:lnTo>
                  <a:lnTo>
                    <a:pt x="476" y="365"/>
                  </a:lnTo>
                  <a:lnTo>
                    <a:pt x="471" y="372"/>
                  </a:lnTo>
                  <a:lnTo>
                    <a:pt x="467" y="380"/>
                  </a:lnTo>
                  <a:lnTo>
                    <a:pt x="463" y="387"/>
                  </a:lnTo>
                  <a:lnTo>
                    <a:pt x="459" y="395"/>
                  </a:lnTo>
                  <a:lnTo>
                    <a:pt x="455" y="403"/>
                  </a:lnTo>
                  <a:lnTo>
                    <a:pt x="453" y="411"/>
                  </a:lnTo>
                  <a:lnTo>
                    <a:pt x="451" y="420"/>
                  </a:lnTo>
                  <a:lnTo>
                    <a:pt x="449" y="430"/>
                  </a:lnTo>
                  <a:lnTo>
                    <a:pt x="448" y="439"/>
                  </a:lnTo>
                  <a:lnTo>
                    <a:pt x="448" y="449"/>
                  </a:lnTo>
                  <a:lnTo>
                    <a:pt x="449" y="463"/>
                  </a:lnTo>
                  <a:lnTo>
                    <a:pt x="452" y="477"/>
                  </a:lnTo>
                  <a:lnTo>
                    <a:pt x="456" y="490"/>
                  </a:lnTo>
                  <a:lnTo>
                    <a:pt x="463" y="502"/>
                  </a:lnTo>
                  <a:lnTo>
                    <a:pt x="471" y="514"/>
                  </a:lnTo>
                  <a:lnTo>
                    <a:pt x="481" y="524"/>
                  </a:lnTo>
                  <a:lnTo>
                    <a:pt x="492" y="536"/>
                  </a:lnTo>
                  <a:lnTo>
                    <a:pt x="506" y="545"/>
                  </a:lnTo>
                  <a:lnTo>
                    <a:pt x="521" y="553"/>
                  </a:lnTo>
                  <a:lnTo>
                    <a:pt x="540" y="564"/>
                  </a:lnTo>
                  <a:lnTo>
                    <a:pt x="565" y="577"/>
                  </a:lnTo>
                  <a:lnTo>
                    <a:pt x="595" y="592"/>
                  </a:lnTo>
                  <a:lnTo>
                    <a:pt x="632" y="608"/>
                  </a:lnTo>
                  <a:lnTo>
                    <a:pt x="673" y="628"/>
                  </a:lnTo>
                  <a:lnTo>
                    <a:pt x="720" y="649"/>
                  </a:lnTo>
                  <a:lnTo>
                    <a:pt x="773" y="672"/>
                  </a:lnTo>
                  <a:lnTo>
                    <a:pt x="846" y="707"/>
                  </a:lnTo>
                  <a:lnTo>
                    <a:pt x="914" y="740"/>
                  </a:lnTo>
                  <a:lnTo>
                    <a:pt x="976" y="771"/>
                  </a:lnTo>
                  <a:lnTo>
                    <a:pt x="1031" y="802"/>
                  </a:lnTo>
                  <a:lnTo>
                    <a:pt x="1056" y="817"/>
                  </a:lnTo>
                  <a:lnTo>
                    <a:pt x="1080" y="832"/>
                  </a:lnTo>
                  <a:lnTo>
                    <a:pt x="1101" y="846"/>
                  </a:lnTo>
                  <a:lnTo>
                    <a:pt x="1122" y="860"/>
                  </a:lnTo>
                  <a:lnTo>
                    <a:pt x="1140" y="875"/>
                  </a:lnTo>
                  <a:lnTo>
                    <a:pt x="1157" y="888"/>
                  </a:lnTo>
                  <a:lnTo>
                    <a:pt x="1173" y="901"/>
                  </a:lnTo>
                  <a:lnTo>
                    <a:pt x="1187" y="913"/>
                  </a:lnTo>
                  <a:lnTo>
                    <a:pt x="1201" y="930"/>
                  </a:lnTo>
                  <a:lnTo>
                    <a:pt x="1215" y="945"/>
                  </a:lnTo>
                  <a:lnTo>
                    <a:pt x="1229" y="962"/>
                  </a:lnTo>
                  <a:lnTo>
                    <a:pt x="1241" y="979"/>
                  </a:lnTo>
                  <a:lnTo>
                    <a:pt x="1251" y="997"/>
                  </a:lnTo>
                  <a:lnTo>
                    <a:pt x="1261" y="1015"/>
                  </a:lnTo>
                  <a:lnTo>
                    <a:pt x="1270" y="1034"/>
                  </a:lnTo>
                  <a:lnTo>
                    <a:pt x="1279" y="1053"/>
                  </a:lnTo>
                  <a:lnTo>
                    <a:pt x="1286" y="1074"/>
                  </a:lnTo>
                  <a:lnTo>
                    <a:pt x="1292" y="1094"/>
                  </a:lnTo>
                  <a:lnTo>
                    <a:pt x="1298" y="1114"/>
                  </a:lnTo>
                  <a:lnTo>
                    <a:pt x="1302" y="1137"/>
                  </a:lnTo>
                  <a:lnTo>
                    <a:pt x="1305" y="1158"/>
                  </a:lnTo>
                  <a:lnTo>
                    <a:pt x="1307" y="1182"/>
                  </a:lnTo>
                  <a:lnTo>
                    <a:pt x="1309" y="1204"/>
                  </a:lnTo>
                  <a:lnTo>
                    <a:pt x="1309" y="1229"/>
                  </a:lnTo>
                  <a:lnTo>
                    <a:pt x="1308" y="1262"/>
                  </a:lnTo>
                  <a:lnTo>
                    <a:pt x="1306" y="1296"/>
                  </a:lnTo>
                  <a:lnTo>
                    <a:pt x="1301" y="1328"/>
                  </a:lnTo>
                  <a:lnTo>
                    <a:pt x="1295" y="1358"/>
                  </a:lnTo>
                  <a:lnTo>
                    <a:pt x="1291" y="1374"/>
                  </a:lnTo>
                  <a:lnTo>
                    <a:pt x="1286" y="1389"/>
                  </a:lnTo>
                  <a:lnTo>
                    <a:pt x="1282" y="1403"/>
                  </a:lnTo>
                  <a:lnTo>
                    <a:pt x="1276" y="1418"/>
                  </a:lnTo>
                  <a:lnTo>
                    <a:pt x="1270" y="1432"/>
                  </a:lnTo>
                  <a:lnTo>
                    <a:pt x="1263" y="1446"/>
                  </a:lnTo>
                  <a:lnTo>
                    <a:pt x="1257" y="1459"/>
                  </a:lnTo>
                  <a:lnTo>
                    <a:pt x="1250" y="1473"/>
                  </a:lnTo>
                  <a:lnTo>
                    <a:pt x="1242" y="1486"/>
                  </a:lnTo>
                  <a:lnTo>
                    <a:pt x="1234" y="1499"/>
                  </a:lnTo>
                  <a:lnTo>
                    <a:pt x="1225" y="1511"/>
                  </a:lnTo>
                  <a:lnTo>
                    <a:pt x="1216" y="1524"/>
                  </a:lnTo>
                  <a:lnTo>
                    <a:pt x="1206" y="1536"/>
                  </a:lnTo>
                  <a:lnTo>
                    <a:pt x="1196" y="1547"/>
                  </a:lnTo>
                  <a:lnTo>
                    <a:pt x="1186" y="1559"/>
                  </a:lnTo>
                  <a:lnTo>
                    <a:pt x="1175" y="1571"/>
                  </a:lnTo>
                  <a:lnTo>
                    <a:pt x="1151" y="1592"/>
                  </a:lnTo>
                  <a:lnTo>
                    <a:pt x="1126" y="1613"/>
                  </a:lnTo>
                  <a:lnTo>
                    <a:pt x="1099" y="1633"/>
                  </a:lnTo>
                  <a:lnTo>
                    <a:pt x="1069" y="1651"/>
                  </a:lnTo>
                  <a:lnTo>
                    <a:pt x="1045" y="1666"/>
                  </a:lnTo>
                  <a:lnTo>
                    <a:pt x="1018" y="1679"/>
                  </a:lnTo>
                  <a:lnTo>
                    <a:pt x="992" y="1691"/>
                  </a:lnTo>
                  <a:lnTo>
                    <a:pt x="964" y="1703"/>
                  </a:lnTo>
                  <a:lnTo>
                    <a:pt x="936" y="1714"/>
                  </a:lnTo>
                  <a:lnTo>
                    <a:pt x="906" y="1724"/>
                  </a:lnTo>
                  <a:lnTo>
                    <a:pt x="876" y="1732"/>
                  </a:lnTo>
                  <a:lnTo>
                    <a:pt x="845" y="1740"/>
                  </a:lnTo>
                  <a:lnTo>
                    <a:pt x="812" y="1747"/>
                  </a:lnTo>
                  <a:lnTo>
                    <a:pt x="780" y="1752"/>
                  </a:lnTo>
                  <a:lnTo>
                    <a:pt x="746" y="1757"/>
                  </a:lnTo>
                  <a:lnTo>
                    <a:pt x="710" y="1762"/>
                  </a:lnTo>
                  <a:lnTo>
                    <a:pt x="675" y="1766"/>
                  </a:lnTo>
                  <a:lnTo>
                    <a:pt x="639" y="1768"/>
                  </a:lnTo>
                  <a:lnTo>
                    <a:pt x="601" y="1769"/>
                  </a:lnTo>
                  <a:lnTo>
                    <a:pt x="563" y="1770"/>
                  </a:lnTo>
                  <a:lnTo>
                    <a:pt x="497" y="1769"/>
                  </a:lnTo>
                  <a:lnTo>
                    <a:pt x="431" y="1766"/>
                  </a:lnTo>
                  <a:lnTo>
                    <a:pt x="365" y="1761"/>
                  </a:lnTo>
                  <a:lnTo>
                    <a:pt x="299" y="1754"/>
                  </a:lnTo>
                  <a:lnTo>
                    <a:pt x="233" y="1745"/>
                  </a:lnTo>
                  <a:lnTo>
                    <a:pt x="167" y="1735"/>
                  </a:lnTo>
                  <a:lnTo>
                    <a:pt x="100" y="1722"/>
                  </a:lnTo>
                  <a:lnTo>
                    <a:pt x="34" y="170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799" dirty="0"/>
            </a:p>
          </p:txBody>
        </p:sp>
      </p:grp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45801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58B0D615-7DD6-4F3B-B5A8-5FED3122C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12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gnisphere" descr="A picture containing sitting, light, star&#10;&#10;Description automatically generated">
            <a:extLst>
              <a:ext uri="{FF2B5EF4-FFF2-40B4-BE49-F238E27FC236}">
                <a16:creationId xmlns:a16="http://schemas.microsoft.com/office/drawing/2014/main" id="{8FF4D391-2E55-4CA3-AD88-9F665A99DD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863" y="-1"/>
            <a:ext cx="9147137" cy="6858001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M3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26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0AF4CFDA-9017-4437-8E79-2A4F313D18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0293" y="0"/>
            <a:ext cx="932170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43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BF2234F-9B0A-4F48-9310-112285F171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738" y="1"/>
            <a:ext cx="7299262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011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gnisphere">
            <a:extLst>
              <a:ext uri="{FF2B5EF4-FFF2-40B4-BE49-F238E27FC236}">
                <a16:creationId xmlns:a16="http://schemas.microsoft.com/office/drawing/2014/main" id="{D476D8E9-70D3-4F5C-817A-59B4556FCC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4900" y="0"/>
            <a:ext cx="77071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36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>
            <a:extLst>
              <a:ext uri="{FF2B5EF4-FFF2-40B4-BE49-F238E27FC236}">
                <a16:creationId xmlns:a16="http://schemas.microsoft.com/office/drawing/2014/main" id="{2EAC16F4-7563-461F-AF39-B56F0AEEE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70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64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26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263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7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691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47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310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468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567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692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068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Subline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156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8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969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0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811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36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56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8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76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0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330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36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93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349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451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642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1472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77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417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gnisphere" descr="A picture containing chart&#10;&#10;Description automatically generated">
            <a:extLst>
              <a:ext uri="{FF2B5EF4-FFF2-40B4-BE49-F238E27FC236}">
                <a16:creationId xmlns:a16="http://schemas.microsoft.com/office/drawing/2014/main" id="{D43FFEAA-E7FF-47DB-9F0A-3997BEA2F2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41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94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61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832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90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955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>
            <a:extLst>
              <a:ext uri="{FF2B5EF4-FFF2-40B4-BE49-F238E27FC236}">
                <a16:creationId xmlns:a16="http://schemas.microsoft.com/office/drawing/2014/main" id="{4E5DD9C8-3479-482F-955A-7C58759541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518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gnisphere">
            <a:extLst>
              <a:ext uri="{FF2B5EF4-FFF2-40B4-BE49-F238E27FC236}">
                <a16:creationId xmlns:a16="http://schemas.microsoft.com/office/drawing/2014/main" id="{B57A8412-2184-4BFC-B1FD-40B760A9A6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95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8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9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001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944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86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80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2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19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537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640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74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123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63" y="1234800"/>
            <a:ext cx="9863237" cy="1162523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54000" rIns="0" bIns="0" anchor="t" anchorCtr="0">
            <a:spAutoFit/>
          </a:bodyPr>
          <a:lstStyle>
            <a:lvl1pPr marL="54000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99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58B0D615-7DD6-4F3B-B5A8-5FED3122C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915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gnisphere" descr="A picture containing sitting, light, star&#10;&#10;Description automatically generated">
            <a:extLst>
              <a:ext uri="{FF2B5EF4-FFF2-40B4-BE49-F238E27FC236}">
                <a16:creationId xmlns:a16="http://schemas.microsoft.com/office/drawing/2014/main" id="{8FF4D391-2E55-4CA3-AD88-9F665A99DD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863" y="-1"/>
            <a:ext cx="9147137" cy="6858001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M3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797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0AF4CFDA-9017-4437-8E79-2A4F313D18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0293" y="0"/>
            <a:ext cx="932170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8516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BF2234F-9B0A-4F48-9310-112285F171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738" y="1"/>
            <a:ext cx="7299262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5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gnisphere">
            <a:extLst>
              <a:ext uri="{FF2B5EF4-FFF2-40B4-BE49-F238E27FC236}">
                <a16:creationId xmlns:a16="http://schemas.microsoft.com/office/drawing/2014/main" id="{D476D8E9-70D3-4F5C-817A-59B4556FCC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4900" y="0"/>
            <a:ext cx="77071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2052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>
            <a:extLst>
              <a:ext uri="{FF2B5EF4-FFF2-40B4-BE49-F238E27FC236}">
                <a16:creationId xmlns:a16="http://schemas.microsoft.com/office/drawing/2014/main" id="{2EAC16F4-7563-461F-AF39-B56F0AEEE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960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347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016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39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115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01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758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0142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548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40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59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78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Subline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2960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8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310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0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269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36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335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8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88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0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57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36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49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413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0828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353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28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75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39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gnisphere" descr="A picture containing chart&#10;&#10;Description automatically generated">
            <a:extLst>
              <a:ext uri="{FF2B5EF4-FFF2-40B4-BE49-F238E27FC236}">
                <a16:creationId xmlns:a16="http://schemas.microsoft.com/office/drawing/2014/main" id="{D43FFEAA-E7FF-47DB-9F0A-3997BEA2F2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929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242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305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902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57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6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>
            <a:extLst>
              <a:ext uri="{FF2B5EF4-FFF2-40B4-BE49-F238E27FC236}">
                <a16:creationId xmlns:a16="http://schemas.microsoft.com/office/drawing/2014/main" id="{4E5DD9C8-3479-482F-955A-7C58759541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279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gnisphere">
            <a:extLst>
              <a:ext uri="{FF2B5EF4-FFF2-40B4-BE49-F238E27FC236}">
                <a16:creationId xmlns:a16="http://schemas.microsoft.com/office/drawing/2014/main" id="{B57A8412-2184-4BFC-B1FD-40B760A9A6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302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60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4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8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50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20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22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28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40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859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108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989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37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625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63" y="1234800"/>
            <a:ext cx="9863237" cy="1162523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54000" rIns="0" bIns="0" anchor="t" anchorCtr="0">
            <a:spAutoFit/>
          </a:bodyPr>
          <a:lstStyle>
            <a:lvl1pPr marL="54000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329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58B0D615-7DD6-4F3B-B5A8-5FED3122C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884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gnisphere" descr="A picture containing sitting, light, star&#10;&#10;Description automatically generated">
            <a:extLst>
              <a:ext uri="{FF2B5EF4-FFF2-40B4-BE49-F238E27FC236}">
                <a16:creationId xmlns:a16="http://schemas.microsoft.com/office/drawing/2014/main" id="{8FF4D391-2E55-4CA3-AD88-9F665A99DD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863" y="-1"/>
            <a:ext cx="9147137" cy="6858001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M3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413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0AF4CFDA-9017-4437-8E79-2A4F313D18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0293" y="0"/>
            <a:ext cx="932170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950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BF2234F-9B0A-4F48-9310-112285F171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738" y="1"/>
            <a:ext cx="7299262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685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gnisphere">
            <a:extLst>
              <a:ext uri="{FF2B5EF4-FFF2-40B4-BE49-F238E27FC236}">
                <a16:creationId xmlns:a16="http://schemas.microsoft.com/office/drawing/2014/main" id="{D476D8E9-70D3-4F5C-817A-59B4556FCC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4900" y="0"/>
            <a:ext cx="77071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120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>
            <a:extLst>
              <a:ext uri="{FF2B5EF4-FFF2-40B4-BE49-F238E27FC236}">
                <a16:creationId xmlns:a16="http://schemas.microsoft.com/office/drawing/2014/main" id="{2EAC16F4-7563-461F-AF39-B56F0AEEE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193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687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11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833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79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744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2924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846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522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464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60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793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Subline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6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8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5323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0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203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36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066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8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85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0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1929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36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701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708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854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512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4423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28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0215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gnisphere" descr="A picture containing chart&#10;&#10;Description automatically generated">
            <a:extLst>
              <a:ext uri="{FF2B5EF4-FFF2-40B4-BE49-F238E27FC236}">
                <a16:creationId xmlns:a16="http://schemas.microsoft.com/office/drawing/2014/main" id="{D43FFEAA-E7FF-47DB-9F0A-3997BEA2F2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12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6284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50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62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43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10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>
            <a:extLst>
              <a:ext uri="{FF2B5EF4-FFF2-40B4-BE49-F238E27FC236}">
                <a16:creationId xmlns:a16="http://schemas.microsoft.com/office/drawing/2014/main" id="{4E5DD9C8-3479-482F-955A-7C58759541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47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gnisphere">
            <a:extLst>
              <a:ext uri="{FF2B5EF4-FFF2-40B4-BE49-F238E27FC236}">
                <a16:creationId xmlns:a16="http://schemas.microsoft.com/office/drawing/2014/main" id="{B57A8412-2184-4BFC-B1FD-40B760A9A6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587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19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6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63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67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059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82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3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21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317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27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503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76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266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63" y="1234800"/>
            <a:ext cx="9863237" cy="1162523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54000" rIns="0" bIns="0" anchor="t" anchorCtr="0">
            <a:spAutoFit/>
          </a:bodyPr>
          <a:lstStyle>
            <a:lvl1pPr marL="54000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256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58B0D615-7DD6-4F3B-B5A8-5FED3122C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411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gnisphere" descr="A picture containing sitting, light, star&#10;&#10;Description automatically generated">
            <a:extLst>
              <a:ext uri="{FF2B5EF4-FFF2-40B4-BE49-F238E27FC236}">
                <a16:creationId xmlns:a16="http://schemas.microsoft.com/office/drawing/2014/main" id="{8FF4D391-2E55-4CA3-AD88-9F665A99DD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863" y="-1"/>
            <a:ext cx="9147137" cy="6858001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M3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694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0AF4CFDA-9017-4437-8E79-2A4F313D18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0293" y="0"/>
            <a:ext cx="932170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87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BF2234F-9B0A-4F48-9310-112285F171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738" y="1"/>
            <a:ext cx="7299262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36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gnisphere">
            <a:extLst>
              <a:ext uri="{FF2B5EF4-FFF2-40B4-BE49-F238E27FC236}">
                <a16:creationId xmlns:a16="http://schemas.microsoft.com/office/drawing/2014/main" id="{D476D8E9-70D3-4F5C-817A-59B4556FCC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4900" y="0"/>
            <a:ext cx="77071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23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>
            <a:extLst>
              <a:ext uri="{FF2B5EF4-FFF2-40B4-BE49-F238E27FC236}">
                <a16:creationId xmlns:a16="http://schemas.microsoft.com/office/drawing/2014/main" id="{2EAC16F4-7563-461F-AF39-B56F0AEEE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127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391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166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644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15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7788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78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498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23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4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153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74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Subline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973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8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89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0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92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36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98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8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65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0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6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36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50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440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0427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840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9211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72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55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gnisphere" descr="A picture containing chart&#10;&#10;Description automatically generated">
            <a:extLst>
              <a:ext uri="{FF2B5EF4-FFF2-40B4-BE49-F238E27FC236}">
                <a16:creationId xmlns:a16="http://schemas.microsoft.com/office/drawing/2014/main" id="{D43FFEAA-E7FF-47DB-9F0A-3997BEA2F2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85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811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89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98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98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661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>
            <a:extLst>
              <a:ext uri="{FF2B5EF4-FFF2-40B4-BE49-F238E27FC236}">
                <a16:creationId xmlns:a16="http://schemas.microsoft.com/office/drawing/2014/main" id="{4E5DD9C8-3479-482F-955A-7C58759541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7261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gnisphere">
            <a:extLst>
              <a:ext uri="{FF2B5EF4-FFF2-40B4-BE49-F238E27FC236}">
                <a16:creationId xmlns:a16="http://schemas.microsoft.com/office/drawing/2014/main" id="{B57A8412-2184-4BFC-B1FD-40B760A9A6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5116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92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2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89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02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980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94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5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33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691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802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03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081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63" y="1234800"/>
            <a:ext cx="9863237" cy="1162523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54000" rIns="0" bIns="0" anchor="t" anchorCtr="0">
            <a:spAutoFit/>
          </a:bodyPr>
          <a:lstStyle>
            <a:lvl1pPr marL="54000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405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58B0D615-7DD6-4F3B-B5A8-5FED3122C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504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gnisphere" descr="A picture containing sitting, light, star&#10;&#10;Description automatically generated">
            <a:extLst>
              <a:ext uri="{FF2B5EF4-FFF2-40B4-BE49-F238E27FC236}">
                <a16:creationId xmlns:a16="http://schemas.microsoft.com/office/drawing/2014/main" id="{8FF4D391-2E55-4CA3-AD88-9F665A99DD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863" y="-1"/>
            <a:ext cx="9147137" cy="6858001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M3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3953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0AF4CFDA-9017-4437-8E79-2A4F313D18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0293" y="0"/>
            <a:ext cx="932170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78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BF2234F-9B0A-4F48-9310-112285F171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738" y="1"/>
            <a:ext cx="7299262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765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gnisphere">
            <a:extLst>
              <a:ext uri="{FF2B5EF4-FFF2-40B4-BE49-F238E27FC236}">
                <a16:creationId xmlns:a16="http://schemas.microsoft.com/office/drawing/2014/main" id="{D476D8E9-70D3-4F5C-817A-59B4556FCC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4900" y="0"/>
            <a:ext cx="77071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1241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>
            <a:extLst>
              <a:ext uri="{FF2B5EF4-FFF2-40B4-BE49-F238E27FC236}">
                <a16:creationId xmlns:a16="http://schemas.microsoft.com/office/drawing/2014/main" id="{2EAC16F4-7563-461F-AF39-B56F0AEEE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153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41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879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46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43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919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2176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363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595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969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938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Subline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596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8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846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0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705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36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90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8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4570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0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37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36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07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012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47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636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67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5046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2052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gnisphere" descr="A picture containing chart&#10;&#10;Description automatically generated">
            <a:extLst>
              <a:ext uri="{FF2B5EF4-FFF2-40B4-BE49-F238E27FC236}">
                <a16:creationId xmlns:a16="http://schemas.microsoft.com/office/drawing/2014/main" id="{D43FFEAA-E7FF-47DB-9F0A-3997BEA2F2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132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90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626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93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70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62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>
            <a:extLst>
              <a:ext uri="{FF2B5EF4-FFF2-40B4-BE49-F238E27FC236}">
                <a16:creationId xmlns:a16="http://schemas.microsoft.com/office/drawing/2014/main" id="{4E5DD9C8-3479-482F-955A-7C58759541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595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gnisphere">
            <a:extLst>
              <a:ext uri="{FF2B5EF4-FFF2-40B4-BE49-F238E27FC236}">
                <a16:creationId xmlns:a16="http://schemas.microsoft.com/office/drawing/2014/main" id="{B57A8412-2184-4BFC-B1FD-40B760A9A6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595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30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077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087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120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06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76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014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27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58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746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683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35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432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63" y="1234800"/>
            <a:ext cx="9863237" cy="1162523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54000" rIns="0" bIns="0" anchor="t" anchorCtr="0">
            <a:spAutoFit/>
          </a:bodyPr>
          <a:lstStyle>
            <a:lvl1pPr marL="54000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23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58B0D615-7DD6-4F3B-B5A8-5FED3122C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552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gnisphere" descr="A picture containing sitting, light, star&#10;&#10;Description automatically generated">
            <a:extLst>
              <a:ext uri="{FF2B5EF4-FFF2-40B4-BE49-F238E27FC236}">
                <a16:creationId xmlns:a16="http://schemas.microsoft.com/office/drawing/2014/main" id="{8FF4D391-2E55-4CA3-AD88-9F665A99DD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863" y="-1"/>
            <a:ext cx="9147137" cy="6858001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M3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102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0AF4CFDA-9017-4437-8E79-2A4F313D18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0293" y="0"/>
            <a:ext cx="932170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8970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BF2234F-9B0A-4F48-9310-112285F171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2738" y="1"/>
            <a:ext cx="7299262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326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gnisphere">
            <a:extLst>
              <a:ext uri="{FF2B5EF4-FFF2-40B4-BE49-F238E27FC236}">
                <a16:creationId xmlns:a16="http://schemas.microsoft.com/office/drawing/2014/main" id="{D476D8E9-70D3-4F5C-817A-59B4556FCC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4900" y="0"/>
            <a:ext cx="77071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3861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>
            <a:extLst>
              <a:ext uri="{FF2B5EF4-FFF2-40B4-BE49-F238E27FC236}">
                <a16:creationId xmlns:a16="http://schemas.microsoft.com/office/drawing/2014/main" id="{2EAC16F4-7563-461F-AF39-B56F0AEEE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52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390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308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71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565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603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2391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161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449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30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788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248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Subline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428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8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94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40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3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Green 36pt">
    <p:bg>
      <p:bgPr>
        <a:gradFill>
          <a:gsLst>
            <a:gs pos="52000">
              <a:schemeClr val="bg2"/>
            </a:gs>
            <a:gs pos="100000">
              <a:srgbClr val="00AF8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4408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8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50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40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0624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Blue 36pt">
    <p:bg>
      <p:bgPr>
        <a:gradFill>
          <a:gsLst>
            <a:gs pos="52000">
              <a:schemeClr val="bg2"/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tx2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167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037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107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492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4381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92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5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gnisphere" descr="A picture containing chart&#10;&#10;Description automatically generated">
            <a:extLst>
              <a:ext uri="{FF2B5EF4-FFF2-40B4-BE49-F238E27FC236}">
                <a16:creationId xmlns:a16="http://schemas.microsoft.com/office/drawing/2014/main" id="{D43FFEAA-E7FF-47DB-9F0A-3997BEA2F2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3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3104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72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32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3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76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>
            <a:extLst>
              <a:ext uri="{FF2B5EF4-FFF2-40B4-BE49-F238E27FC236}">
                <a16:creationId xmlns:a16="http://schemas.microsoft.com/office/drawing/2014/main" id="{4E5DD9C8-3479-482F-955A-7C58759541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265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gnisphere">
            <a:extLst>
              <a:ext uri="{FF2B5EF4-FFF2-40B4-BE49-F238E27FC236}">
                <a16:creationId xmlns:a16="http://schemas.microsoft.com/office/drawing/2014/main" id="{B57A8412-2184-4BFC-B1FD-40B760A9A6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163" y="0"/>
            <a:ext cx="9294838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03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124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457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66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570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07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82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16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09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57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99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46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99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3658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63" y="1234800"/>
            <a:ext cx="9863237" cy="1162523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54000" rIns="0" bIns="0" anchor="t" anchorCtr="0">
            <a:spAutoFit/>
          </a:bodyPr>
          <a:lstStyle>
            <a:lvl1pPr marL="54000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2020 | Janurary 2021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500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fik 28">
            <a:extLst>
              <a:ext uri="{FF2B5EF4-FFF2-40B4-BE49-F238E27FC236}">
                <a16:creationId xmlns:a16="http://schemas.microsoft.com/office/drawing/2014/main" id="{5C6B6D82-11FC-4080-8413-5FD90AED9E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4076150"/>
            <a:ext cx="6476627" cy="166256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noProof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/>
            </a:lvl1pPr>
            <a:lvl2pPr marL="1587" indent="0">
              <a:buNone/>
              <a:defRPr/>
            </a:lvl2pPr>
          </a:lstStyle>
          <a:p>
            <a:pPr lvl="0"/>
            <a:r>
              <a:rPr lang="de-DE" noProof="0"/>
              <a:t>Bitte URL einfügen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6" y="5842800"/>
            <a:ext cx="3309801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/>
            </a:lvl1pPr>
            <a:lvl2pPr marL="1587" indent="0">
              <a:buNone/>
              <a:defRPr/>
            </a:lvl2pPr>
          </a:lstStyle>
          <a:p>
            <a:pPr lvl="0"/>
            <a:r>
              <a:rPr lang="de-DE" noProof="0"/>
              <a:t>Bitte Schutzvermerk einfügen</a:t>
            </a:r>
          </a:p>
        </p:txBody>
      </p:sp>
      <p:grpSp>
        <p:nvGrpSpPr>
          <p:cNvPr id="59" name="Gruppieren 3">
            <a:extLst>
              <a:ext uri="{FF2B5EF4-FFF2-40B4-BE49-F238E27FC236}">
                <a16:creationId xmlns:a16="http://schemas.microsoft.com/office/drawing/2014/main" id="{A691E265-6AE7-4F52-9FA3-A27084AF4243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61" name="Gerade Verbindung 2">
              <a:extLst>
                <a:ext uri="{FF2B5EF4-FFF2-40B4-BE49-F238E27FC236}">
                  <a16:creationId xmlns:a16="http://schemas.microsoft.com/office/drawing/2014/main" id="{5B37F45B-E874-4C79-8860-F473609BDA08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35">
              <a:extLst>
                <a:ext uri="{FF2B5EF4-FFF2-40B4-BE49-F238E27FC236}">
                  <a16:creationId xmlns:a16="http://schemas.microsoft.com/office/drawing/2014/main" id="{D4E87EB4-6557-40E6-A5ED-B410A0B7C4A0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36">
              <a:extLst>
                <a:ext uri="{FF2B5EF4-FFF2-40B4-BE49-F238E27FC236}">
                  <a16:creationId xmlns:a16="http://schemas.microsoft.com/office/drawing/2014/main" id="{FC32CE1A-D277-4C9F-9728-00823F89F06B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37">
              <a:extLst>
                <a:ext uri="{FF2B5EF4-FFF2-40B4-BE49-F238E27FC236}">
                  <a16:creationId xmlns:a16="http://schemas.microsoft.com/office/drawing/2014/main" id="{6C8D9030-8238-488B-A1CA-E946B3EB6382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38">
              <a:extLst>
                <a:ext uri="{FF2B5EF4-FFF2-40B4-BE49-F238E27FC236}">
                  <a16:creationId xmlns:a16="http://schemas.microsoft.com/office/drawing/2014/main" id="{643D9DC7-43C9-4F1E-847C-011EFA21E077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39">
              <a:extLst>
                <a:ext uri="{FF2B5EF4-FFF2-40B4-BE49-F238E27FC236}">
                  <a16:creationId xmlns:a16="http://schemas.microsoft.com/office/drawing/2014/main" id="{CEA59B9E-B8B2-4C69-8F60-F30349BB5D7A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41">
              <a:extLst>
                <a:ext uri="{FF2B5EF4-FFF2-40B4-BE49-F238E27FC236}">
                  <a16:creationId xmlns:a16="http://schemas.microsoft.com/office/drawing/2014/main" id="{15E1E1DD-B9E5-4989-A684-9584CCDF3534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42">
              <a:extLst>
                <a:ext uri="{FF2B5EF4-FFF2-40B4-BE49-F238E27FC236}">
                  <a16:creationId xmlns:a16="http://schemas.microsoft.com/office/drawing/2014/main" id="{35E258CA-7E96-43C7-AA71-0BB11110309F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43">
              <a:extLst>
                <a:ext uri="{FF2B5EF4-FFF2-40B4-BE49-F238E27FC236}">
                  <a16:creationId xmlns:a16="http://schemas.microsoft.com/office/drawing/2014/main" id="{0F60B345-12C5-45F5-B1F3-B824C0CD7955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44">
              <a:extLst>
                <a:ext uri="{FF2B5EF4-FFF2-40B4-BE49-F238E27FC236}">
                  <a16:creationId xmlns:a16="http://schemas.microsoft.com/office/drawing/2014/main" id="{5E54D5D9-6CA6-475C-8A77-7FEBBB76A8B0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51">
              <a:extLst>
                <a:ext uri="{FF2B5EF4-FFF2-40B4-BE49-F238E27FC236}">
                  <a16:creationId xmlns:a16="http://schemas.microsoft.com/office/drawing/2014/main" id="{8DC38C0E-4CD8-44EC-8953-D6B6D93C32D7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52">
              <a:extLst>
                <a:ext uri="{FF2B5EF4-FFF2-40B4-BE49-F238E27FC236}">
                  <a16:creationId xmlns:a16="http://schemas.microsoft.com/office/drawing/2014/main" id="{FED900E3-2A38-4F5C-80E9-162003EBAA8E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53">
              <a:extLst>
                <a:ext uri="{FF2B5EF4-FFF2-40B4-BE49-F238E27FC236}">
                  <a16:creationId xmlns:a16="http://schemas.microsoft.com/office/drawing/2014/main" id="{DE8D7EC7-3897-448F-AE78-6A9A90101E1C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54">
              <a:extLst>
                <a:ext uri="{FF2B5EF4-FFF2-40B4-BE49-F238E27FC236}">
                  <a16:creationId xmlns:a16="http://schemas.microsoft.com/office/drawing/2014/main" id="{ABE0C40A-0334-4865-8D6D-01D365CDC427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55">
              <a:extLst>
                <a:ext uri="{FF2B5EF4-FFF2-40B4-BE49-F238E27FC236}">
                  <a16:creationId xmlns:a16="http://schemas.microsoft.com/office/drawing/2014/main" id="{4750E5EA-37B5-45C7-A071-98282C04C239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56">
              <a:extLst>
                <a:ext uri="{FF2B5EF4-FFF2-40B4-BE49-F238E27FC236}">
                  <a16:creationId xmlns:a16="http://schemas.microsoft.com/office/drawing/2014/main" id="{E06C1A97-7249-4D44-9BE2-EF4EED7CC9CC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Gerade Verbindung 58">
              <a:extLst>
                <a:ext uri="{FF2B5EF4-FFF2-40B4-BE49-F238E27FC236}">
                  <a16:creationId xmlns:a16="http://schemas.microsoft.com/office/drawing/2014/main" id="{82A54D8B-6494-43F4-A2BB-2D851464207C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Gerade Verbindung 59">
              <a:extLst>
                <a:ext uri="{FF2B5EF4-FFF2-40B4-BE49-F238E27FC236}">
                  <a16:creationId xmlns:a16="http://schemas.microsoft.com/office/drawing/2014/main" id="{4BB78C3C-9332-4C41-AB62-2AB98A65F4C3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Gerade Verbindung 60">
              <a:extLst>
                <a:ext uri="{FF2B5EF4-FFF2-40B4-BE49-F238E27FC236}">
                  <a16:creationId xmlns:a16="http://schemas.microsoft.com/office/drawing/2014/main" id="{4B6D1295-D95F-4A25-9225-F0533DA574F9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2" name="Gerade Verbindung 61">
              <a:extLst>
                <a:ext uri="{FF2B5EF4-FFF2-40B4-BE49-F238E27FC236}">
                  <a16:creationId xmlns:a16="http://schemas.microsoft.com/office/drawing/2014/main" id="{7AC0C35F-0BB9-43BD-813E-DCC6FFA90AC7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31" name="Graphic 30">
            <a:extLst>
              <a:ext uri="{FF2B5EF4-FFF2-40B4-BE49-F238E27FC236}">
                <a16:creationId xmlns:a16="http://schemas.microsoft.com/office/drawing/2014/main" id="{FF2FF38C-C108-4399-A9D1-6574D59BF54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49189" y="324000"/>
            <a:ext cx="2158876" cy="9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lor fill">
    <p:bg>
      <p:bgPr>
        <a:solidFill>
          <a:srgbClr val="CDD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4076150"/>
            <a:ext cx="6476627" cy="166256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noProof="0">
              <a:solidFill>
                <a:srgbClr val="990000"/>
              </a:solidFill>
            </a:endParaRPr>
          </a:p>
        </p:txBody>
      </p:sp>
      <p:sp>
        <p:nvSpPr>
          <p:cNvPr id="8" name="Textplatzhalter 5734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/>
            </a:lvl1pPr>
            <a:lvl2pPr marL="1587" indent="0">
              <a:buNone/>
              <a:defRPr/>
            </a:lvl2pPr>
          </a:lstStyle>
          <a:p>
            <a:pPr lvl="0"/>
            <a:r>
              <a:rPr lang="de-DE" noProof="0"/>
              <a:t>Bitte URL einfügen</a:t>
            </a:r>
          </a:p>
        </p:txBody>
      </p:sp>
      <p:sp>
        <p:nvSpPr>
          <p:cNvPr id="11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6" y="5842800"/>
            <a:ext cx="3309801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/>
            </a:lvl1pPr>
            <a:lvl2pPr marL="1587" indent="0">
              <a:buNone/>
              <a:defRPr/>
            </a:lvl2pPr>
          </a:lstStyle>
          <a:p>
            <a:pPr lvl="0"/>
            <a:r>
              <a:rPr lang="de-DE" noProof="0"/>
              <a:t>Bitte Schutzvermerk einfügen</a:t>
            </a:r>
          </a:p>
        </p:txBody>
      </p:sp>
      <p:grpSp>
        <p:nvGrpSpPr>
          <p:cNvPr id="57" name="Gruppieren 3">
            <a:extLst>
              <a:ext uri="{FF2B5EF4-FFF2-40B4-BE49-F238E27FC236}">
                <a16:creationId xmlns:a16="http://schemas.microsoft.com/office/drawing/2014/main" id="{B5C21E21-E052-451B-BDE0-E43FC40207DD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58" name="Gerade Verbindung 2">
              <a:extLst>
                <a:ext uri="{FF2B5EF4-FFF2-40B4-BE49-F238E27FC236}">
                  <a16:creationId xmlns:a16="http://schemas.microsoft.com/office/drawing/2014/main" id="{542A1893-0B87-4B3D-B4FA-867FA11CCFB1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35">
              <a:extLst>
                <a:ext uri="{FF2B5EF4-FFF2-40B4-BE49-F238E27FC236}">
                  <a16:creationId xmlns:a16="http://schemas.microsoft.com/office/drawing/2014/main" id="{D2B17994-E420-4CB1-A7CD-E535DF6125C9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36">
              <a:extLst>
                <a:ext uri="{FF2B5EF4-FFF2-40B4-BE49-F238E27FC236}">
                  <a16:creationId xmlns:a16="http://schemas.microsoft.com/office/drawing/2014/main" id="{3BA2E6DD-9A67-4C18-9489-15060673EE43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37">
              <a:extLst>
                <a:ext uri="{FF2B5EF4-FFF2-40B4-BE49-F238E27FC236}">
                  <a16:creationId xmlns:a16="http://schemas.microsoft.com/office/drawing/2014/main" id="{FC1854C1-7B49-4012-B63C-C7279D3A0BBD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38">
              <a:extLst>
                <a:ext uri="{FF2B5EF4-FFF2-40B4-BE49-F238E27FC236}">
                  <a16:creationId xmlns:a16="http://schemas.microsoft.com/office/drawing/2014/main" id="{2FEB3565-E837-4D8B-AED8-B46042FD10EA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39">
              <a:extLst>
                <a:ext uri="{FF2B5EF4-FFF2-40B4-BE49-F238E27FC236}">
                  <a16:creationId xmlns:a16="http://schemas.microsoft.com/office/drawing/2014/main" id="{570C7294-614C-4F5A-91AF-34FACC8ECFF5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41">
              <a:extLst>
                <a:ext uri="{FF2B5EF4-FFF2-40B4-BE49-F238E27FC236}">
                  <a16:creationId xmlns:a16="http://schemas.microsoft.com/office/drawing/2014/main" id="{3C1F8C9F-1E38-4E67-B3A4-7466723A1C7C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42">
              <a:extLst>
                <a:ext uri="{FF2B5EF4-FFF2-40B4-BE49-F238E27FC236}">
                  <a16:creationId xmlns:a16="http://schemas.microsoft.com/office/drawing/2014/main" id="{F9A18C70-C103-4919-A489-C738B06158E2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43">
              <a:extLst>
                <a:ext uri="{FF2B5EF4-FFF2-40B4-BE49-F238E27FC236}">
                  <a16:creationId xmlns:a16="http://schemas.microsoft.com/office/drawing/2014/main" id="{3B4FFBD8-5570-4694-AD3B-7F9622D06A3B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44">
              <a:extLst>
                <a:ext uri="{FF2B5EF4-FFF2-40B4-BE49-F238E27FC236}">
                  <a16:creationId xmlns:a16="http://schemas.microsoft.com/office/drawing/2014/main" id="{152FE824-9C18-4A15-829E-30051105BE0F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51">
              <a:extLst>
                <a:ext uri="{FF2B5EF4-FFF2-40B4-BE49-F238E27FC236}">
                  <a16:creationId xmlns:a16="http://schemas.microsoft.com/office/drawing/2014/main" id="{E3275013-E75D-4F50-AD0C-3912741931F5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52">
              <a:extLst>
                <a:ext uri="{FF2B5EF4-FFF2-40B4-BE49-F238E27FC236}">
                  <a16:creationId xmlns:a16="http://schemas.microsoft.com/office/drawing/2014/main" id="{D87FC063-CCB2-449C-A103-4BE8C80A9D75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53">
              <a:extLst>
                <a:ext uri="{FF2B5EF4-FFF2-40B4-BE49-F238E27FC236}">
                  <a16:creationId xmlns:a16="http://schemas.microsoft.com/office/drawing/2014/main" id="{E6F084A6-FD70-4EF7-ABFA-1BB64D778323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54">
              <a:extLst>
                <a:ext uri="{FF2B5EF4-FFF2-40B4-BE49-F238E27FC236}">
                  <a16:creationId xmlns:a16="http://schemas.microsoft.com/office/drawing/2014/main" id="{3F33D5F2-340B-44BA-BC03-E58484FDE98F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55">
              <a:extLst>
                <a:ext uri="{FF2B5EF4-FFF2-40B4-BE49-F238E27FC236}">
                  <a16:creationId xmlns:a16="http://schemas.microsoft.com/office/drawing/2014/main" id="{4621E99B-1945-47FB-989A-0187F4D12218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56">
              <a:extLst>
                <a:ext uri="{FF2B5EF4-FFF2-40B4-BE49-F238E27FC236}">
                  <a16:creationId xmlns:a16="http://schemas.microsoft.com/office/drawing/2014/main" id="{60C014DA-54C8-462C-8719-8CECDF9CF8D3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58">
              <a:extLst>
                <a:ext uri="{FF2B5EF4-FFF2-40B4-BE49-F238E27FC236}">
                  <a16:creationId xmlns:a16="http://schemas.microsoft.com/office/drawing/2014/main" id="{30F01FD5-3B60-430B-BF1C-8294B24D688D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59">
              <a:extLst>
                <a:ext uri="{FF2B5EF4-FFF2-40B4-BE49-F238E27FC236}">
                  <a16:creationId xmlns:a16="http://schemas.microsoft.com/office/drawing/2014/main" id="{5911D1A9-0197-47D4-9568-5BBAD7B9F674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Gerade Verbindung 60">
              <a:extLst>
                <a:ext uri="{FF2B5EF4-FFF2-40B4-BE49-F238E27FC236}">
                  <a16:creationId xmlns:a16="http://schemas.microsoft.com/office/drawing/2014/main" id="{0D113640-2E8D-4AC9-BAB9-042241E12AB1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Gerade Verbindung 61">
              <a:extLst>
                <a:ext uri="{FF2B5EF4-FFF2-40B4-BE49-F238E27FC236}">
                  <a16:creationId xmlns:a16="http://schemas.microsoft.com/office/drawing/2014/main" id="{97A57D31-8658-4F11-A7BD-660F9160148D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30" name="Graphic 29">
            <a:extLst>
              <a:ext uri="{FF2B5EF4-FFF2-40B4-BE49-F238E27FC236}">
                <a16:creationId xmlns:a16="http://schemas.microsoft.com/office/drawing/2014/main" id="{BB2AFED3-889B-46B7-822E-B28370DA38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9189" y="324000"/>
            <a:ext cx="2158876" cy="9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2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fik 26">
            <a:extLst>
              <a:ext uri="{FF2B5EF4-FFF2-40B4-BE49-F238E27FC236}">
                <a16:creationId xmlns:a16="http://schemas.microsoft.com/office/drawing/2014/main" id="{D7AA24FD-E10D-4EE7-B628-97985CCA83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4504550"/>
            <a:ext cx="6476627" cy="166256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noProof="0">
              <a:solidFill>
                <a:srgbClr val="990000"/>
              </a:solidFill>
            </a:endParaRPr>
          </a:p>
        </p:txBody>
      </p:sp>
      <p:grpSp>
        <p:nvGrpSpPr>
          <p:cNvPr id="58" name="Gruppieren 3">
            <a:extLst>
              <a:ext uri="{FF2B5EF4-FFF2-40B4-BE49-F238E27FC236}">
                <a16:creationId xmlns:a16="http://schemas.microsoft.com/office/drawing/2014/main" id="{BD5BCD77-BA50-4823-BF74-DCB3C393B6EB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59" name="Gerade Verbindung 2">
              <a:extLst>
                <a:ext uri="{FF2B5EF4-FFF2-40B4-BE49-F238E27FC236}">
                  <a16:creationId xmlns:a16="http://schemas.microsoft.com/office/drawing/2014/main" id="{39DE1F75-7EAC-4AE1-A1F1-3D336A0E5488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35">
              <a:extLst>
                <a:ext uri="{FF2B5EF4-FFF2-40B4-BE49-F238E27FC236}">
                  <a16:creationId xmlns:a16="http://schemas.microsoft.com/office/drawing/2014/main" id="{CD3CF657-D2AA-4AEA-A8BD-4557FD021A62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36">
              <a:extLst>
                <a:ext uri="{FF2B5EF4-FFF2-40B4-BE49-F238E27FC236}">
                  <a16:creationId xmlns:a16="http://schemas.microsoft.com/office/drawing/2014/main" id="{15358091-C9B5-409A-ABE7-8943FA096D51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37">
              <a:extLst>
                <a:ext uri="{FF2B5EF4-FFF2-40B4-BE49-F238E27FC236}">
                  <a16:creationId xmlns:a16="http://schemas.microsoft.com/office/drawing/2014/main" id="{3F2A3BC5-9F69-44A6-941C-732A0C74E8D2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38">
              <a:extLst>
                <a:ext uri="{FF2B5EF4-FFF2-40B4-BE49-F238E27FC236}">
                  <a16:creationId xmlns:a16="http://schemas.microsoft.com/office/drawing/2014/main" id="{4A607B77-430E-4134-A72E-014B812B5A4A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39">
              <a:extLst>
                <a:ext uri="{FF2B5EF4-FFF2-40B4-BE49-F238E27FC236}">
                  <a16:creationId xmlns:a16="http://schemas.microsoft.com/office/drawing/2014/main" id="{542E4096-855C-4A12-BDFF-C88A88F33884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41">
              <a:extLst>
                <a:ext uri="{FF2B5EF4-FFF2-40B4-BE49-F238E27FC236}">
                  <a16:creationId xmlns:a16="http://schemas.microsoft.com/office/drawing/2014/main" id="{B8DE5CEB-734F-4215-B6F9-0ABCA29BDF1E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42">
              <a:extLst>
                <a:ext uri="{FF2B5EF4-FFF2-40B4-BE49-F238E27FC236}">
                  <a16:creationId xmlns:a16="http://schemas.microsoft.com/office/drawing/2014/main" id="{80596428-F011-48A8-9160-3D789DEFA4C1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43">
              <a:extLst>
                <a:ext uri="{FF2B5EF4-FFF2-40B4-BE49-F238E27FC236}">
                  <a16:creationId xmlns:a16="http://schemas.microsoft.com/office/drawing/2014/main" id="{F892447A-7F7A-43E0-8ECE-1B87271919C2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44">
              <a:extLst>
                <a:ext uri="{FF2B5EF4-FFF2-40B4-BE49-F238E27FC236}">
                  <a16:creationId xmlns:a16="http://schemas.microsoft.com/office/drawing/2014/main" id="{249266EC-7EDE-43E9-9C80-CE79D23635D0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51">
              <a:extLst>
                <a:ext uri="{FF2B5EF4-FFF2-40B4-BE49-F238E27FC236}">
                  <a16:creationId xmlns:a16="http://schemas.microsoft.com/office/drawing/2014/main" id="{DD5A1A80-775D-474E-9524-5E01192FBDAC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52">
              <a:extLst>
                <a:ext uri="{FF2B5EF4-FFF2-40B4-BE49-F238E27FC236}">
                  <a16:creationId xmlns:a16="http://schemas.microsoft.com/office/drawing/2014/main" id="{65B8B91E-7E33-482E-9508-3D680CA09A66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53">
              <a:extLst>
                <a:ext uri="{FF2B5EF4-FFF2-40B4-BE49-F238E27FC236}">
                  <a16:creationId xmlns:a16="http://schemas.microsoft.com/office/drawing/2014/main" id="{510ED15E-98B1-4478-AE8A-73089FCF451A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54">
              <a:extLst>
                <a:ext uri="{FF2B5EF4-FFF2-40B4-BE49-F238E27FC236}">
                  <a16:creationId xmlns:a16="http://schemas.microsoft.com/office/drawing/2014/main" id="{B48E4357-1180-48FC-84D9-36EBE6985D6E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55">
              <a:extLst>
                <a:ext uri="{FF2B5EF4-FFF2-40B4-BE49-F238E27FC236}">
                  <a16:creationId xmlns:a16="http://schemas.microsoft.com/office/drawing/2014/main" id="{95549C3E-BD52-46C1-8C7A-FFE9C6951D7A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56">
              <a:extLst>
                <a:ext uri="{FF2B5EF4-FFF2-40B4-BE49-F238E27FC236}">
                  <a16:creationId xmlns:a16="http://schemas.microsoft.com/office/drawing/2014/main" id="{0413DB51-30FE-43D6-94E2-30FEE41136F4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58">
              <a:extLst>
                <a:ext uri="{FF2B5EF4-FFF2-40B4-BE49-F238E27FC236}">
                  <a16:creationId xmlns:a16="http://schemas.microsoft.com/office/drawing/2014/main" id="{B89C61C4-0B3F-482D-88FA-DE0C43A3237C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Gerade Verbindung 59">
              <a:extLst>
                <a:ext uri="{FF2B5EF4-FFF2-40B4-BE49-F238E27FC236}">
                  <a16:creationId xmlns:a16="http://schemas.microsoft.com/office/drawing/2014/main" id="{CA68E1D7-F6A6-4C6E-BA26-59968E11ADB4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Gerade Verbindung 60">
              <a:extLst>
                <a:ext uri="{FF2B5EF4-FFF2-40B4-BE49-F238E27FC236}">
                  <a16:creationId xmlns:a16="http://schemas.microsoft.com/office/drawing/2014/main" id="{D1FD3672-36F2-48F7-962B-C80DDF73093F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Gerade Verbindung 61">
              <a:extLst>
                <a:ext uri="{FF2B5EF4-FFF2-40B4-BE49-F238E27FC236}">
                  <a16:creationId xmlns:a16="http://schemas.microsoft.com/office/drawing/2014/main" id="{5BEB1B31-6A4A-410A-A701-D0DA609DFF18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96365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color fill">
    <p:bg>
      <p:bgPr>
        <a:solidFill>
          <a:srgbClr val="CDD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4504550"/>
            <a:ext cx="6476627" cy="166256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noProof="0">
              <a:solidFill>
                <a:srgbClr val="990000"/>
              </a:solidFill>
            </a:endParaRPr>
          </a:p>
        </p:txBody>
      </p:sp>
      <p:grpSp>
        <p:nvGrpSpPr>
          <p:cNvPr id="55" name="Gruppieren 3">
            <a:extLst>
              <a:ext uri="{FF2B5EF4-FFF2-40B4-BE49-F238E27FC236}">
                <a16:creationId xmlns:a16="http://schemas.microsoft.com/office/drawing/2014/main" id="{67A936E5-4E87-4D4E-B02A-03E0AEA93B5A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56" name="Gerade Verbindung 2">
              <a:extLst>
                <a:ext uri="{FF2B5EF4-FFF2-40B4-BE49-F238E27FC236}">
                  <a16:creationId xmlns:a16="http://schemas.microsoft.com/office/drawing/2014/main" id="{FCD5DE54-D39F-4976-BBC7-BF08F3DB645F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Gerade Verbindung 35">
              <a:extLst>
                <a:ext uri="{FF2B5EF4-FFF2-40B4-BE49-F238E27FC236}">
                  <a16:creationId xmlns:a16="http://schemas.microsoft.com/office/drawing/2014/main" id="{98E8F9D4-5DD0-4E97-B77C-F79F41EB1D2E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Gerade Verbindung 36">
              <a:extLst>
                <a:ext uri="{FF2B5EF4-FFF2-40B4-BE49-F238E27FC236}">
                  <a16:creationId xmlns:a16="http://schemas.microsoft.com/office/drawing/2014/main" id="{2D8929E1-CCCF-42FD-99AD-B1E494118600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37">
              <a:extLst>
                <a:ext uri="{FF2B5EF4-FFF2-40B4-BE49-F238E27FC236}">
                  <a16:creationId xmlns:a16="http://schemas.microsoft.com/office/drawing/2014/main" id="{7EF8A848-6DDF-43EE-A69F-118A5AC15025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38">
              <a:extLst>
                <a:ext uri="{FF2B5EF4-FFF2-40B4-BE49-F238E27FC236}">
                  <a16:creationId xmlns:a16="http://schemas.microsoft.com/office/drawing/2014/main" id="{A33989AA-85FD-4533-B7BD-698478A88BEA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39">
              <a:extLst>
                <a:ext uri="{FF2B5EF4-FFF2-40B4-BE49-F238E27FC236}">
                  <a16:creationId xmlns:a16="http://schemas.microsoft.com/office/drawing/2014/main" id="{F6B80195-D556-4A35-8FC0-726934E2190D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41">
              <a:extLst>
                <a:ext uri="{FF2B5EF4-FFF2-40B4-BE49-F238E27FC236}">
                  <a16:creationId xmlns:a16="http://schemas.microsoft.com/office/drawing/2014/main" id="{429F0FE6-B7DD-4864-A2FB-5F41740572CF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42">
              <a:extLst>
                <a:ext uri="{FF2B5EF4-FFF2-40B4-BE49-F238E27FC236}">
                  <a16:creationId xmlns:a16="http://schemas.microsoft.com/office/drawing/2014/main" id="{87DA4935-8736-4C35-80BE-04976EBDE6F2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43">
              <a:extLst>
                <a:ext uri="{FF2B5EF4-FFF2-40B4-BE49-F238E27FC236}">
                  <a16:creationId xmlns:a16="http://schemas.microsoft.com/office/drawing/2014/main" id="{D0DD13A8-3679-4EC7-8FE4-AF76C8436191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44">
              <a:extLst>
                <a:ext uri="{FF2B5EF4-FFF2-40B4-BE49-F238E27FC236}">
                  <a16:creationId xmlns:a16="http://schemas.microsoft.com/office/drawing/2014/main" id="{0E07B00E-9113-4DF5-A715-0808449E1A34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51">
              <a:extLst>
                <a:ext uri="{FF2B5EF4-FFF2-40B4-BE49-F238E27FC236}">
                  <a16:creationId xmlns:a16="http://schemas.microsoft.com/office/drawing/2014/main" id="{13B9A954-C393-4182-95D3-A17AA3493A8E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52">
              <a:extLst>
                <a:ext uri="{FF2B5EF4-FFF2-40B4-BE49-F238E27FC236}">
                  <a16:creationId xmlns:a16="http://schemas.microsoft.com/office/drawing/2014/main" id="{985DAED2-26DA-4F04-92A0-B768CA2AB0B0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53">
              <a:extLst>
                <a:ext uri="{FF2B5EF4-FFF2-40B4-BE49-F238E27FC236}">
                  <a16:creationId xmlns:a16="http://schemas.microsoft.com/office/drawing/2014/main" id="{BC6D51B5-37A1-4194-8D96-14C028490606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54">
              <a:extLst>
                <a:ext uri="{FF2B5EF4-FFF2-40B4-BE49-F238E27FC236}">
                  <a16:creationId xmlns:a16="http://schemas.microsoft.com/office/drawing/2014/main" id="{6AC0E245-7723-4A6E-AEAA-BF3060C1A149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55">
              <a:extLst>
                <a:ext uri="{FF2B5EF4-FFF2-40B4-BE49-F238E27FC236}">
                  <a16:creationId xmlns:a16="http://schemas.microsoft.com/office/drawing/2014/main" id="{A0DD38BB-5EF1-4A3F-948E-662C1B7CB89D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56">
              <a:extLst>
                <a:ext uri="{FF2B5EF4-FFF2-40B4-BE49-F238E27FC236}">
                  <a16:creationId xmlns:a16="http://schemas.microsoft.com/office/drawing/2014/main" id="{75F2ACB7-9CDD-4486-AD1E-77BF99F02257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58">
              <a:extLst>
                <a:ext uri="{FF2B5EF4-FFF2-40B4-BE49-F238E27FC236}">
                  <a16:creationId xmlns:a16="http://schemas.microsoft.com/office/drawing/2014/main" id="{E8532989-9746-468E-851B-F15F76BEE11D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59">
              <a:extLst>
                <a:ext uri="{FF2B5EF4-FFF2-40B4-BE49-F238E27FC236}">
                  <a16:creationId xmlns:a16="http://schemas.microsoft.com/office/drawing/2014/main" id="{4E558AC0-663F-44C3-9A39-2B4B9708BF49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60">
              <a:extLst>
                <a:ext uri="{FF2B5EF4-FFF2-40B4-BE49-F238E27FC236}">
                  <a16:creationId xmlns:a16="http://schemas.microsoft.com/office/drawing/2014/main" id="{4F6D9557-6FA1-4AA4-8FC0-18330D61FF51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61">
              <a:extLst>
                <a:ext uri="{FF2B5EF4-FFF2-40B4-BE49-F238E27FC236}">
                  <a16:creationId xmlns:a16="http://schemas.microsoft.com/office/drawing/2014/main" id="{FA6C7DDE-76D5-4162-BA68-F4BA41EE884F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82C8778A-AABC-4579-9EAC-567D95640AA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9189" y="324000"/>
            <a:ext cx="2158876" cy="9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6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Dynamic Petrol">
    <p:bg>
      <p:bgPr>
        <a:gradFill>
          <a:gsLst>
            <a:gs pos="83000">
              <a:srgbClr val="0099B0">
                <a:alpha val="85000"/>
              </a:srgbClr>
            </a:gs>
            <a:gs pos="50000">
              <a:srgbClr val="009999">
                <a:alpha val="85000"/>
              </a:srgbClr>
            </a:gs>
            <a:gs pos="0">
              <a:srgbClr val="50BEBE">
                <a:alpha val="85000"/>
              </a:srgbClr>
            </a:gs>
            <a:gs pos="100000">
              <a:srgbClr val="0099CB">
                <a:alpha val="85000"/>
              </a:srgb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noProof="0">
              <a:solidFill>
                <a:srgbClr val="990000"/>
              </a:solidFill>
            </a:endParaRPr>
          </a:p>
        </p:txBody>
      </p:sp>
      <p:sp>
        <p:nvSpPr>
          <p:cNvPr id="30" name="cdtRectangle 115 Id57350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 bwMode="auto">
          <a:xfrm>
            <a:off x="626736" y="4504550"/>
            <a:ext cx="6476627" cy="1662564"/>
          </a:xfrm>
          <a:noFill/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grpSp>
        <p:nvGrpSpPr>
          <p:cNvPr id="56" name="Gruppieren 3">
            <a:extLst>
              <a:ext uri="{FF2B5EF4-FFF2-40B4-BE49-F238E27FC236}">
                <a16:creationId xmlns:a16="http://schemas.microsoft.com/office/drawing/2014/main" id="{2DBD9D13-C7BA-4902-80AC-C175AA369278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57" name="Gerade Verbindung 2">
              <a:extLst>
                <a:ext uri="{FF2B5EF4-FFF2-40B4-BE49-F238E27FC236}">
                  <a16:creationId xmlns:a16="http://schemas.microsoft.com/office/drawing/2014/main" id="{5E9108FC-3BE8-4A21-B38F-722C6B72455D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Gerade Verbindung 35">
              <a:extLst>
                <a:ext uri="{FF2B5EF4-FFF2-40B4-BE49-F238E27FC236}">
                  <a16:creationId xmlns:a16="http://schemas.microsoft.com/office/drawing/2014/main" id="{44948974-4874-4B2E-AF2E-DDA0565582B3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36">
              <a:extLst>
                <a:ext uri="{FF2B5EF4-FFF2-40B4-BE49-F238E27FC236}">
                  <a16:creationId xmlns:a16="http://schemas.microsoft.com/office/drawing/2014/main" id="{9B0ABD24-3B0B-40A3-B1B7-B029B37BDAD1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37">
              <a:extLst>
                <a:ext uri="{FF2B5EF4-FFF2-40B4-BE49-F238E27FC236}">
                  <a16:creationId xmlns:a16="http://schemas.microsoft.com/office/drawing/2014/main" id="{2B5C2D81-8B27-4B35-9067-2C4ED1D5FDDC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38">
              <a:extLst>
                <a:ext uri="{FF2B5EF4-FFF2-40B4-BE49-F238E27FC236}">
                  <a16:creationId xmlns:a16="http://schemas.microsoft.com/office/drawing/2014/main" id="{E5F67A5B-71A9-4F4D-B918-6ECD06E1C93E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39">
              <a:extLst>
                <a:ext uri="{FF2B5EF4-FFF2-40B4-BE49-F238E27FC236}">
                  <a16:creationId xmlns:a16="http://schemas.microsoft.com/office/drawing/2014/main" id="{8849258C-47AC-4785-93CF-1F9EF4CB8AD3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41">
              <a:extLst>
                <a:ext uri="{FF2B5EF4-FFF2-40B4-BE49-F238E27FC236}">
                  <a16:creationId xmlns:a16="http://schemas.microsoft.com/office/drawing/2014/main" id="{85F601A3-7B19-4981-99FD-91F8760D452D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42">
              <a:extLst>
                <a:ext uri="{FF2B5EF4-FFF2-40B4-BE49-F238E27FC236}">
                  <a16:creationId xmlns:a16="http://schemas.microsoft.com/office/drawing/2014/main" id="{A94A2DA0-63A2-4633-BD01-C4B7F293AA6E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43">
              <a:extLst>
                <a:ext uri="{FF2B5EF4-FFF2-40B4-BE49-F238E27FC236}">
                  <a16:creationId xmlns:a16="http://schemas.microsoft.com/office/drawing/2014/main" id="{9EABF92E-7FE6-47A8-A4E3-5D1D0669A689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44">
              <a:extLst>
                <a:ext uri="{FF2B5EF4-FFF2-40B4-BE49-F238E27FC236}">
                  <a16:creationId xmlns:a16="http://schemas.microsoft.com/office/drawing/2014/main" id="{23CE0404-5878-4DE5-8358-E01FB0677CA8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51">
              <a:extLst>
                <a:ext uri="{FF2B5EF4-FFF2-40B4-BE49-F238E27FC236}">
                  <a16:creationId xmlns:a16="http://schemas.microsoft.com/office/drawing/2014/main" id="{58D846A9-53E2-4E41-916B-57627E5211F3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52">
              <a:extLst>
                <a:ext uri="{FF2B5EF4-FFF2-40B4-BE49-F238E27FC236}">
                  <a16:creationId xmlns:a16="http://schemas.microsoft.com/office/drawing/2014/main" id="{6D896C3B-7933-448B-9942-68F0FB9C28CA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53">
              <a:extLst>
                <a:ext uri="{FF2B5EF4-FFF2-40B4-BE49-F238E27FC236}">
                  <a16:creationId xmlns:a16="http://schemas.microsoft.com/office/drawing/2014/main" id="{DD7497DB-69B6-4F9D-A69E-AA071A323083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54">
              <a:extLst>
                <a:ext uri="{FF2B5EF4-FFF2-40B4-BE49-F238E27FC236}">
                  <a16:creationId xmlns:a16="http://schemas.microsoft.com/office/drawing/2014/main" id="{2BB91441-E174-420A-B2C2-F8C02123E5D4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55">
              <a:extLst>
                <a:ext uri="{FF2B5EF4-FFF2-40B4-BE49-F238E27FC236}">
                  <a16:creationId xmlns:a16="http://schemas.microsoft.com/office/drawing/2014/main" id="{ED125660-542E-49C3-A724-6B7E5A36FCCA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56">
              <a:extLst>
                <a:ext uri="{FF2B5EF4-FFF2-40B4-BE49-F238E27FC236}">
                  <a16:creationId xmlns:a16="http://schemas.microsoft.com/office/drawing/2014/main" id="{C4A533E1-13D1-4EF2-97EC-EA0A17B4C20E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58">
              <a:extLst>
                <a:ext uri="{FF2B5EF4-FFF2-40B4-BE49-F238E27FC236}">
                  <a16:creationId xmlns:a16="http://schemas.microsoft.com/office/drawing/2014/main" id="{4913BC20-3066-4FFE-841C-A40055CD8EA3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59">
              <a:extLst>
                <a:ext uri="{FF2B5EF4-FFF2-40B4-BE49-F238E27FC236}">
                  <a16:creationId xmlns:a16="http://schemas.microsoft.com/office/drawing/2014/main" id="{F673A3B3-933F-4A26-A992-0CD9F7F70901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60">
              <a:extLst>
                <a:ext uri="{FF2B5EF4-FFF2-40B4-BE49-F238E27FC236}">
                  <a16:creationId xmlns:a16="http://schemas.microsoft.com/office/drawing/2014/main" id="{ADE1F8DD-11C3-44FE-BC22-98D0AC6B3F58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Gerade Verbindung 61">
              <a:extLst>
                <a:ext uri="{FF2B5EF4-FFF2-40B4-BE49-F238E27FC236}">
                  <a16:creationId xmlns:a16="http://schemas.microsoft.com/office/drawing/2014/main" id="{09557594-1A33-4C65-A8B4-403683341475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D3767B3A-7EA6-480A-9D18-59DB67F6D0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9189" y="324000"/>
            <a:ext cx="2158876" cy="9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99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Blue light">
    <p:bg>
      <p:bgPr>
        <a:solidFill>
          <a:srgbClr val="50BE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noProof="0">
              <a:solidFill>
                <a:srgbClr val="990000"/>
              </a:solidFill>
            </a:endParaRPr>
          </a:p>
        </p:txBody>
      </p:sp>
      <p:sp>
        <p:nvSpPr>
          <p:cNvPr id="34" name="cdtRectangle 115 Id57350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 bwMode="auto">
          <a:xfrm>
            <a:off x="626736" y="4504550"/>
            <a:ext cx="6476627" cy="1662564"/>
          </a:xfrm>
          <a:noFill/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grpSp>
        <p:nvGrpSpPr>
          <p:cNvPr id="56" name="Gruppieren 3">
            <a:extLst>
              <a:ext uri="{FF2B5EF4-FFF2-40B4-BE49-F238E27FC236}">
                <a16:creationId xmlns:a16="http://schemas.microsoft.com/office/drawing/2014/main" id="{A9F4DD81-1824-4CA9-9A76-3D8F476ACB66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57" name="Gerade Verbindung 2">
              <a:extLst>
                <a:ext uri="{FF2B5EF4-FFF2-40B4-BE49-F238E27FC236}">
                  <a16:creationId xmlns:a16="http://schemas.microsoft.com/office/drawing/2014/main" id="{82346EBA-CC4A-4A93-8983-BB32AE7F6B23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Gerade Verbindung 35">
              <a:extLst>
                <a:ext uri="{FF2B5EF4-FFF2-40B4-BE49-F238E27FC236}">
                  <a16:creationId xmlns:a16="http://schemas.microsoft.com/office/drawing/2014/main" id="{029C906A-3325-4CC8-88EC-7767B5742FDC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36">
              <a:extLst>
                <a:ext uri="{FF2B5EF4-FFF2-40B4-BE49-F238E27FC236}">
                  <a16:creationId xmlns:a16="http://schemas.microsoft.com/office/drawing/2014/main" id="{C287DCC2-2EEA-4421-BF9D-874D4FE223F6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37">
              <a:extLst>
                <a:ext uri="{FF2B5EF4-FFF2-40B4-BE49-F238E27FC236}">
                  <a16:creationId xmlns:a16="http://schemas.microsoft.com/office/drawing/2014/main" id="{81247FFA-AA1D-4EDE-91DF-3880896BCF64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38">
              <a:extLst>
                <a:ext uri="{FF2B5EF4-FFF2-40B4-BE49-F238E27FC236}">
                  <a16:creationId xmlns:a16="http://schemas.microsoft.com/office/drawing/2014/main" id="{F4FBBF36-A400-4BD3-B932-2C9EF7CFCDF8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39">
              <a:extLst>
                <a:ext uri="{FF2B5EF4-FFF2-40B4-BE49-F238E27FC236}">
                  <a16:creationId xmlns:a16="http://schemas.microsoft.com/office/drawing/2014/main" id="{6E6BBAAE-55F5-4DE8-9D07-79BAC8F8079A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41">
              <a:extLst>
                <a:ext uri="{FF2B5EF4-FFF2-40B4-BE49-F238E27FC236}">
                  <a16:creationId xmlns:a16="http://schemas.microsoft.com/office/drawing/2014/main" id="{C8BAB7DA-C1EA-4B5A-A868-7B7417D32703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42">
              <a:extLst>
                <a:ext uri="{FF2B5EF4-FFF2-40B4-BE49-F238E27FC236}">
                  <a16:creationId xmlns:a16="http://schemas.microsoft.com/office/drawing/2014/main" id="{6A872FA5-83EA-4F9B-AD80-66FF3F175F45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43">
              <a:extLst>
                <a:ext uri="{FF2B5EF4-FFF2-40B4-BE49-F238E27FC236}">
                  <a16:creationId xmlns:a16="http://schemas.microsoft.com/office/drawing/2014/main" id="{EEF9D231-92D9-4603-A715-FC2450442355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44">
              <a:extLst>
                <a:ext uri="{FF2B5EF4-FFF2-40B4-BE49-F238E27FC236}">
                  <a16:creationId xmlns:a16="http://schemas.microsoft.com/office/drawing/2014/main" id="{2FCC491B-515F-45E2-92D2-A23B06828A04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51">
              <a:extLst>
                <a:ext uri="{FF2B5EF4-FFF2-40B4-BE49-F238E27FC236}">
                  <a16:creationId xmlns:a16="http://schemas.microsoft.com/office/drawing/2014/main" id="{4BB0C3DA-B78A-4F51-8271-9DEF2548B887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52">
              <a:extLst>
                <a:ext uri="{FF2B5EF4-FFF2-40B4-BE49-F238E27FC236}">
                  <a16:creationId xmlns:a16="http://schemas.microsoft.com/office/drawing/2014/main" id="{39A45B8B-3B19-49A3-AC48-D8901BD37A1F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53">
              <a:extLst>
                <a:ext uri="{FF2B5EF4-FFF2-40B4-BE49-F238E27FC236}">
                  <a16:creationId xmlns:a16="http://schemas.microsoft.com/office/drawing/2014/main" id="{1678458E-B47B-4091-94C6-C2720FADE038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54">
              <a:extLst>
                <a:ext uri="{FF2B5EF4-FFF2-40B4-BE49-F238E27FC236}">
                  <a16:creationId xmlns:a16="http://schemas.microsoft.com/office/drawing/2014/main" id="{07BC0D7B-1F95-413F-A557-0524669DB149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55">
              <a:extLst>
                <a:ext uri="{FF2B5EF4-FFF2-40B4-BE49-F238E27FC236}">
                  <a16:creationId xmlns:a16="http://schemas.microsoft.com/office/drawing/2014/main" id="{52EF2C5A-4C98-46D2-B34F-92EFCE72BD18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56">
              <a:extLst>
                <a:ext uri="{FF2B5EF4-FFF2-40B4-BE49-F238E27FC236}">
                  <a16:creationId xmlns:a16="http://schemas.microsoft.com/office/drawing/2014/main" id="{0A94D1EF-687E-42C8-B5EA-AA164FA8B918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58">
              <a:extLst>
                <a:ext uri="{FF2B5EF4-FFF2-40B4-BE49-F238E27FC236}">
                  <a16:creationId xmlns:a16="http://schemas.microsoft.com/office/drawing/2014/main" id="{BFCA3F0B-FCCF-44EE-A991-0E1D964E2685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59">
              <a:extLst>
                <a:ext uri="{FF2B5EF4-FFF2-40B4-BE49-F238E27FC236}">
                  <a16:creationId xmlns:a16="http://schemas.microsoft.com/office/drawing/2014/main" id="{536EEDB6-7E36-4E89-BA8D-8997CE8261F7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60">
              <a:extLst>
                <a:ext uri="{FF2B5EF4-FFF2-40B4-BE49-F238E27FC236}">
                  <a16:creationId xmlns:a16="http://schemas.microsoft.com/office/drawing/2014/main" id="{154F5266-2FC2-4CE8-A2A6-66383D28B6FB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Gerade Verbindung 61">
              <a:extLst>
                <a:ext uri="{FF2B5EF4-FFF2-40B4-BE49-F238E27FC236}">
                  <a16:creationId xmlns:a16="http://schemas.microsoft.com/office/drawing/2014/main" id="{FC54F650-E97D-43DD-8CC3-34E072AE20C7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1233F557-8672-4915-B6FB-BE87693FF4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9189" y="324000"/>
            <a:ext cx="2158876" cy="9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7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4" name="cdtText Placeholder 12 Id13"/>
          <p:cNvSpPr>
            <a:spLocks noGrp="1"/>
          </p:cNvSpPr>
          <p:nvPr>
            <p:ph type="body" sz="quarter" idx="14" hasCustomPrompt="1"/>
            <p:custDataLst>
              <p:tags r:id="rId1"/>
            </p:custDataLst>
          </p:nvPr>
        </p:nvSpPr>
        <p:spPr bwMode="auto">
          <a:xfrm>
            <a:off x="4656571" y="1414800"/>
            <a:ext cx="7535429" cy="4752000"/>
          </a:xfrm>
          <a:solidFill>
            <a:srgbClr val="CDD9E1"/>
          </a:solidFill>
        </p:spPr>
        <p:txBody>
          <a:bodyPr lIns="288000" tIns="252000" rIns="576000" bIns="252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6720" algn="r"/>
              </a:tabLst>
              <a:defRPr>
                <a:solidFill>
                  <a:srgbClr val="000000"/>
                </a:solidFill>
              </a:defRPr>
            </a:lvl1pPr>
            <a:lvl2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2pPr>
            <a:lvl3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>
                <a:solidFill>
                  <a:srgbClr val="000000"/>
                </a:solidFill>
              </a:defRPr>
            </a:lvl3pPr>
            <a:lvl4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4pPr>
            <a:lvl5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 baseline="0">
                <a:solidFill>
                  <a:srgbClr val="000000"/>
                </a:solidFill>
              </a:defRPr>
            </a:lvl5pPr>
            <a:lvl6pPr marL="360183" indent="-18088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/>
            </a:lvl6pPr>
          </a:lstStyle>
          <a:p>
            <a:pPr lvl="0"/>
            <a:r>
              <a:rPr lang="de-DE" noProof="0"/>
              <a:t>Inhaltsverzeichnis / Kontakt durch Klicken bearbeiten</a:t>
            </a:r>
          </a:p>
          <a:p>
            <a:pPr lvl="1"/>
            <a:r>
              <a:rPr lang="de-DE" noProof="0"/>
              <a:t>Kapitel</a:t>
            </a:r>
          </a:p>
          <a:p>
            <a:pPr lvl="2"/>
            <a:r>
              <a:rPr lang="de-DE" noProof="0"/>
              <a:t>Aktives Kapitel</a:t>
            </a:r>
          </a:p>
          <a:p>
            <a:pPr lvl="3"/>
            <a:r>
              <a:rPr lang="de-DE" noProof="0"/>
              <a:t>Unterkapitel</a:t>
            </a:r>
          </a:p>
          <a:p>
            <a:pPr lvl="4"/>
            <a:r>
              <a:rPr lang="de-DE" noProof="0"/>
              <a:t>Aktives Unterkapitel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5"/>
          </p:nvPr>
        </p:nvSpPr>
        <p:spPr>
          <a:xfrm>
            <a:off x="0" y="1414800"/>
            <a:ext cx="4512050" cy="4752000"/>
          </a:xfrm>
        </p:spPr>
        <p:txBody>
          <a:bodyPr tIns="1800000"/>
          <a:lstStyle>
            <a:lvl1pPr algn="ctr">
              <a:defRPr/>
            </a:lvl1pPr>
          </a:lstStyle>
          <a:p>
            <a:r>
              <a:rPr lang="de-DE" noProof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4054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ndex" preserve="1" userDrawn="1">
  <p:cSld name="Text +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-1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13" name="cdtText Placeholder 12 Id13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6737" y="1414801"/>
            <a:ext cx="3885890" cy="4750549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" name="cdtTextplatzhalter 12 Id5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 bwMode="auto">
          <a:xfrm>
            <a:off x="4656570" y="1414800"/>
            <a:ext cx="7535430" cy="4752000"/>
          </a:xfrm>
          <a:solidFill>
            <a:srgbClr val="CDD9E1"/>
          </a:solidFill>
        </p:spPr>
        <p:txBody>
          <a:bodyPr lIns="288000" tIns="252000" rIns="576000" bIns="252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6720" algn="r"/>
              </a:tabLst>
              <a:defRPr>
                <a:solidFill>
                  <a:srgbClr val="000000"/>
                </a:solidFill>
              </a:defRPr>
            </a:lvl1pPr>
            <a:lvl2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2pPr>
            <a:lvl3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>
                <a:solidFill>
                  <a:srgbClr val="000000"/>
                </a:solidFill>
              </a:defRPr>
            </a:lvl3pPr>
            <a:lvl4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4pPr>
            <a:lvl5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 baseline="0">
                <a:solidFill>
                  <a:srgbClr val="000000"/>
                </a:solidFill>
              </a:defRPr>
            </a:lvl5pPr>
            <a:lvl6pPr marL="360183" indent="-18088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/>
            </a:lvl6pPr>
          </a:lstStyle>
          <a:p>
            <a:pPr lvl="0"/>
            <a:r>
              <a:rPr lang="de-DE" noProof="0"/>
              <a:t>Inhaltsverzeichnis / Kontakt durch Klicken bearbeiten</a:t>
            </a:r>
          </a:p>
          <a:p>
            <a:pPr lvl="1"/>
            <a:r>
              <a:rPr lang="de-DE" noProof="0"/>
              <a:t>Kapitel</a:t>
            </a:r>
          </a:p>
          <a:p>
            <a:pPr lvl="2"/>
            <a:r>
              <a:rPr lang="de-DE" noProof="0"/>
              <a:t>Aktives Kapitel</a:t>
            </a:r>
          </a:p>
          <a:p>
            <a:pPr lvl="3"/>
            <a:r>
              <a:rPr lang="de-DE" noProof="0"/>
              <a:t>Unterkapitel</a:t>
            </a:r>
          </a:p>
          <a:p>
            <a:pPr lvl="4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154044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6624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color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A31C5F9-CF0C-4D4E-88EA-D62D2332E2B2}"/>
              </a:ext>
            </a:extLst>
          </p:cNvPr>
          <p:cNvSpPr/>
          <p:nvPr userDrawn="1"/>
        </p:nvSpPr>
        <p:spPr bwMode="auto">
          <a:xfrm>
            <a:off x="0" y="1414800"/>
            <a:ext cx="12192000" cy="4752000"/>
          </a:xfrm>
          <a:prstGeom prst="rect">
            <a:avLst/>
          </a:prstGeom>
          <a:solidFill>
            <a:srgbClr val="CDD9E1"/>
          </a:solidFill>
          <a:ln>
            <a:noFill/>
          </a:ln>
          <a:effectLst/>
        </p:spPr>
        <p:txBody>
          <a:bodyPr wrap="square" lIns="107944" tIns="53972" rIns="107944" bIns="53972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de-DE" sz="1799" noProof="0">
              <a:solidFill>
                <a:schemeClr val="tx1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2B0309-19D5-47DB-98BB-33A913794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23829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0"/>
          </p:nvPr>
        </p:nvSpPr>
        <p:spPr>
          <a:xfrm>
            <a:off x="0" y="1414800"/>
            <a:ext cx="12197647" cy="4752000"/>
          </a:xfrm>
        </p:spPr>
        <p:txBody>
          <a:bodyPr tIns="1800000"/>
          <a:lstStyle>
            <a:lvl1pPr algn="ctr">
              <a:defRPr/>
            </a:lvl1pPr>
          </a:lstStyle>
          <a:p>
            <a:r>
              <a:rPr lang="de-DE" noProof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7298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1"/>
            <a:ext cx="12192000" cy="1439999"/>
          </a:xfrm>
          <a:prstGeom prst="rect">
            <a:avLst/>
          </a:prstGeom>
          <a:solidFill>
            <a:srgbClr val="FFFFFF"/>
          </a:solidFill>
          <a:ln w="127">
            <a:solidFill>
              <a:srgbClr val="FFFFFF"/>
            </a:solidFill>
          </a:ln>
          <a:effectLst/>
        </p:spPr>
        <p:txBody>
          <a:bodyPr wrap="square" lIns="107944" tIns="53972" rIns="107944" bIns="53972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de-DE" sz="1799" noProof="0">
              <a:solidFill>
                <a:schemeClr val="tx1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51" cy="6858000"/>
          </a:xfrm>
          <a:noFill/>
        </p:spPr>
        <p:txBody>
          <a:bodyPr tIns="1800000"/>
          <a:lstStyle>
            <a:lvl1pPr algn="ctr">
              <a:defRPr/>
            </a:lvl1pPr>
          </a:lstStyle>
          <a:p>
            <a:r>
              <a:rPr lang="de-DE" noProof="0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grpSp>
        <p:nvGrpSpPr>
          <p:cNvPr id="29" name="Gruppieren 3">
            <a:extLst>
              <a:ext uri="{FF2B5EF4-FFF2-40B4-BE49-F238E27FC236}">
                <a16:creationId xmlns:a16="http://schemas.microsoft.com/office/drawing/2014/main" id="{A815A094-7870-4106-ABE7-861C0DC7C377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30" name="Gerade Verbindung 2">
              <a:extLst>
                <a:ext uri="{FF2B5EF4-FFF2-40B4-BE49-F238E27FC236}">
                  <a16:creationId xmlns:a16="http://schemas.microsoft.com/office/drawing/2014/main" id="{51F83399-ED6C-435C-82B0-AB9C3983078A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Gerade Verbindung 35">
              <a:extLst>
                <a:ext uri="{FF2B5EF4-FFF2-40B4-BE49-F238E27FC236}">
                  <a16:creationId xmlns:a16="http://schemas.microsoft.com/office/drawing/2014/main" id="{849F7B33-31B3-43FC-8BD4-B46920285957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Gerade Verbindung 36">
              <a:extLst>
                <a:ext uri="{FF2B5EF4-FFF2-40B4-BE49-F238E27FC236}">
                  <a16:creationId xmlns:a16="http://schemas.microsoft.com/office/drawing/2014/main" id="{E432B6DC-E69E-40E8-8406-B0E075725727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Gerade Verbindung 37">
              <a:extLst>
                <a:ext uri="{FF2B5EF4-FFF2-40B4-BE49-F238E27FC236}">
                  <a16:creationId xmlns:a16="http://schemas.microsoft.com/office/drawing/2014/main" id="{637F8B10-DBE5-4A3B-9DCE-EC91232064CF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Gerade Verbindung 38">
              <a:extLst>
                <a:ext uri="{FF2B5EF4-FFF2-40B4-BE49-F238E27FC236}">
                  <a16:creationId xmlns:a16="http://schemas.microsoft.com/office/drawing/2014/main" id="{753DB954-2D04-4ADA-A802-FDBAD5DDD69C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Gerade Verbindung 39">
              <a:extLst>
                <a:ext uri="{FF2B5EF4-FFF2-40B4-BE49-F238E27FC236}">
                  <a16:creationId xmlns:a16="http://schemas.microsoft.com/office/drawing/2014/main" id="{FE4C149D-3FD2-426F-A012-C0E45E18C6F9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Gerade Verbindung 41">
              <a:extLst>
                <a:ext uri="{FF2B5EF4-FFF2-40B4-BE49-F238E27FC236}">
                  <a16:creationId xmlns:a16="http://schemas.microsoft.com/office/drawing/2014/main" id="{77A3FA32-B2BB-4270-9CCB-612B2A349DA4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Gerade Verbindung 42">
              <a:extLst>
                <a:ext uri="{FF2B5EF4-FFF2-40B4-BE49-F238E27FC236}">
                  <a16:creationId xmlns:a16="http://schemas.microsoft.com/office/drawing/2014/main" id="{3B3F13BC-DCC3-4333-982C-C73B8B49D3F7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Gerade Verbindung 43">
              <a:extLst>
                <a:ext uri="{FF2B5EF4-FFF2-40B4-BE49-F238E27FC236}">
                  <a16:creationId xmlns:a16="http://schemas.microsoft.com/office/drawing/2014/main" id="{4ED9EE88-6697-4932-AE68-5B45F6BADDD3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Gerade Verbindung 44">
              <a:extLst>
                <a:ext uri="{FF2B5EF4-FFF2-40B4-BE49-F238E27FC236}">
                  <a16:creationId xmlns:a16="http://schemas.microsoft.com/office/drawing/2014/main" id="{B1C92689-3E2A-49B9-9A0F-926E792035CA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Gerade Verbindung 51">
              <a:extLst>
                <a:ext uri="{FF2B5EF4-FFF2-40B4-BE49-F238E27FC236}">
                  <a16:creationId xmlns:a16="http://schemas.microsoft.com/office/drawing/2014/main" id="{6DBD38C4-8D80-4C55-B7AB-2FE918F1054B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Gerade Verbindung 52">
              <a:extLst>
                <a:ext uri="{FF2B5EF4-FFF2-40B4-BE49-F238E27FC236}">
                  <a16:creationId xmlns:a16="http://schemas.microsoft.com/office/drawing/2014/main" id="{B1A47CCC-2E6F-46C2-A18E-40559A6A1A3E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Gerade Verbindung 53">
              <a:extLst>
                <a:ext uri="{FF2B5EF4-FFF2-40B4-BE49-F238E27FC236}">
                  <a16:creationId xmlns:a16="http://schemas.microsoft.com/office/drawing/2014/main" id="{256BFE9F-C104-4176-AF7A-22E3F6CF7A8F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Gerade Verbindung 54">
              <a:extLst>
                <a:ext uri="{FF2B5EF4-FFF2-40B4-BE49-F238E27FC236}">
                  <a16:creationId xmlns:a16="http://schemas.microsoft.com/office/drawing/2014/main" id="{18891422-8EB1-490B-90C4-2C0A620FA99E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Gerade Verbindung 55">
              <a:extLst>
                <a:ext uri="{FF2B5EF4-FFF2-40B4-BE49-F238E27FC236}">
                  <a16:creationId xmlns:a16="http://schemas.microsoft.com/office/drawing/2014/main" id="{37011BF3-55C8-43DC-BB2A-1DC8DBF615F2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Gerade Verbindung 56">
              <a:extLst>
                <a:ext uri="{FF2B5EF4-FFF2-40B4-BE49-F238E27FC236}">
                  <a16:creationId xmlns:a16="http://schemas.microsoft.com/office/drawing/2014/main" id="{462124C2-5745-46C2-8704-13C9D8A1E476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Gerade Verbindung 58">
              <a:extLst>
                <a:ext uri="{FF2B5EF4-FFF2-40B4-BE49-F238E27FC236}">
                  <a16:creationId xmlns:a16="http://schemas.microsoft.com/office/drawing/2014/main" id="{74A64262-1A9A-4BDE-BE94-AA7EA6FF8649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Gerade Verbindung 59">
              <a:extLst>
                <a:ext uri="{FF2B5EF4-FFF2-40B4-BE49-F238E27FC236}">
                  <a16:creationId xmlns:a16="http://schemas.microsoft.com/office/drawing/2014/main" id="{9C882561-F89E-4E12-BDC4-DC165FB429F4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Gerade Verbindung 60">
              <a:extLst>
                <a:ext uri="{FF2B5EF4-FFF2-40B4-BE49-F238E27FC236}">
                  <a16:creationId xmlns:a16="http://schemas.microsoft.com/office/drawing/2014/main" id="{FA487A59-1DFE-4764-8978-19221DE13830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Gerade Verbindung 61">
              <a:extLst>
                <a:ext uri="{FF2B5EF4-FFF2-40B4-BE49-F238E27FC236}">
                  <a16:creationId xmlns:a16="http://schemas.microsoft.com/office/drawing/2014/main" id="{82062938-441A-4E34-B2AC-640B62F0E377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3993652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area Dynamic Petro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 userDrawn="1"/>
        </p:nvGrpSpPr>
        <p:grpSpPr>
          <a:xfrm>
            <a:off x="0" y="1"/>
            <a:ext cx="12192000" cy="6861907"/>
            <a:chOff x="0" y="0"/>
            <a:chExt cx="12198350" cy="6861907"/>
          </a:xfrm>
        </p:grpSpPr>
        <p:sp>
          <p:nvSpPr>
            <p:cNvPr id="4" name="Rechteck 3"/>
            <p:cNvSpPr/>
            <p:nvPr userDrawn="1"/>
          </p:nvSpPr>
          <p:spPr bwMode="auto">
            <a:xfrm>
              <a:off x="0" y="0"/>
              <a:ext cx="12198350" cy="686190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de-DE" sz="1799" noProof="0">
                <a:solidFill>
                  <a:schemeClr val="tx1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6" name="Rechteck 5"/>
            <p:cNvSpPr/>
            <p:nvPr userDrawn="1"/>
          </p:nvSpPr>
          <p:spPr bwMode="auto">
            <a:xfrm>
              <a:off x="0" y="0"/>
              <a:ext cx="12198350" cy="6861907"/>
            </a:xfrm>
            <a:prstGeom prst="rect">
              <a:avLst/>
            </a:prstGeom>
            <a:gradFill>
              <a:gsLst>
                <a:gs pos="83000">
                  <a:srgbClr val="0099B0">
                    <a:alpha val="85000"/>
                  </a:srgbClr>
                </a:gs>
                <a:gs pos="50000">
                  <a:srgbClr val="009999">
                    <a:alpha val="85000"/>
                  </a:srgbClr>
                </a:gs>
                <a:gs pos="0">
                  <a:srgbClr val="50BEBE">
                    <a:alpha val="85000"/>
                  </a:srgbClr>
                </a:gs>
                <a:gs pos="100000">
                  <a:srgbClr val="0099CB">
                    <a:alpha val="85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de-DE" sz="1799" noProof="0">
                <a:solidFill>
                  <a:schemeClr val="tx1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grpSp>
        <p:nvGrpSpPr>
          <p:cNvPr id="31" name="Gruppieren 3">
            <a:extLst>
              <a:ext uri="{FF2B5EF4-FFF2-40B4-BE49-F238E27FC236}">
                <a16:creationId xmlns:a16="http://schemas.microsoft.com/office/drawing/2014/main" id="{09087CB9-8AA1-4CA2-93EE-1A02F64516CD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32" name="Gerade Verbindung 2">
              <a:extLst>
                <a:ext uri="{FF2B5EF4-FFF2-40B4-BE49-F238E27FC236}">
                  <a16:creationId xmlns:a16="http://schemas.microsoft.com/office/drawing/2014/main" id="{6CD62B08-37BA-48C3-9C29-424173300F0E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Gerade Verbindung 35">
              <a:extLst>
                <a:ext uri="{FF2B5EF4-FFF2-40B4-BE49-F238E27FC236}">
                  <a16:creationId xmlns:a16="http://schemas.microsoft.com/office/drawing/2014/main" id="{768B41C0-A7A5-4DCF-A966-EE4BA5908C82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Gerade Verbindung 36">
              <a:extLst>
                <a:ext uri="{FF2B5EF4-FFF2-40B4-BE49-F238E27FC236}">
                  <a16:creationId xmlns:a16="http://schemas.microsoft.com/office/drawing/2014/main" id="{B1C2E67D-2982-449F-872B-7724F9D9E90D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Gerade Verbindung 37">
              <a:extLst>
                <a:ext uri="{FF2B5EF4-FFF2-40B4-BE49-F238E27FC236}">
                  <a16:creationId xmlns:a16="http://schemas.microsoft.com/office/drawing/2014/main" id="{DAB1CCF2-1E0F-44B6-B185-35C994E1E30E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Gerade Verbindung 38">
              <a:extLst>
                <a:ext uri="{FF2B5EF4-FFF2-40B4-BE49-F238E27FC236}">
                  <a16:creationId xmlns:a16="http://schemas.microsoft.com/office/drawing/2014/main" id="{B405A61B-9C32-4A9D-91B1-1BD064BC7A4C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Gerade Verbindung 39">
              <a:extLst>
                <a:ext uri="{FF2B5EF4-FFF2-40B4-BE49-F238E27FC236}">
                  <a16:creationId xmlns:a16="http://schemas.microsoft.com/office/drawing/2014/main" id="{53398201-4F88-4E3F-85F0-0752C572F91D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Gerade Verbindung 41">
              <a:extLst>
                <a:ext uri="{FF2B5EF4-FFF2-40B4-BE49-F238E27FC236}">
                  <a16:creationId xmlns:a16="http://schemas.microsoft.com/office/drawing/2014/main" id="{F5FBD854-20C9-412D-95CF-4E74C911198C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Gerade Verbindung 42">
              <a:extLst>
                <a:ext uri="{FF2B5EF4-FFF2-40B4-BE49-F238E27FC236}">
                  <a16:creationId xmlns:a16="http://schemas.microsoft.com/office/drawing/2014/main" id="{A695572E-FC1D-4BC9-B6E1-59F67074A93F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Gerade Verbindung 43">
              <a:extLst>
                <a:ext uri="{FF2B5EF4-FFF2-40B4-BE49-F238E27FC236}">
                  <a16:creationId xmlns:a16="http://schemas.microsoft.com/office/drawing/2014/main" id="{EB49C944-F940-4E2F-865A-2700EC6E604F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Gerade Verbindung 44">
              <a:extLst>
                <a:ext uri="{FF2B5EF4-FFF2-40B4-BE49-F238E27FC236}">
                  <a16:creationId xmlns:a16="http://schemas.microsoft.com/office/drawing/2014/main" id="{81295EEA-DBEA-44AF-B3CC-002CA8AF6AEC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Gerade Verbindung 51">
              <a:extLst>
                <a:ext uri="{FF2B5EF4-FFF2-40B4-BE49-F238E27FC236}">
                  <a16:creationId xmlns:a16="http://schemas.microsoft.com/office/drawing/2014/main" id="{7B1D6CD5-CADD-4126-BE8A-0578A161FF80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Gerade Verbindung 52">
              <a:extLst>
                <a:ext uri="{FF2B5EF4-FFF2-40B4-BE49-F238E27FC236}">
                  <a16:creationId xmlns:a16="http://schemas.microsoft.com/office/drawing/2014/main" id="{25D6C8D3-C419-4857-A108-FE7F0C9471FE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Gerade Verbindung 53">
              <a:extLst>
                <a:ext uri="{FF2B5EF4-FFF2-40B4-BE49-F238E27FC236}">
                  <a16:creationId xmlns:a16="http://schemas.microsoft.com/office/drawing/2014/main" id="{FA70F6AA-6A46-4AD0-AE4A-DB95C2432A36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Gerade Verbindung 54">
              <a:extLst>
                <a:ext uri="{FF2B5EF4-FFF2-40B4-BE49-F238E27FC236}">
                  <a16:creationId xmlns:a16="http://schemas.microsoft.com/office/drawing/2014/main" id="{B7646E87-DBF1-4D87-9674-F34F100DF1B9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Gerade Verbindung 55">
              <a:extLst>
                <a:ext uri="{FF2B5EF4-FFF2-40B4-BE49-F238E27FC236}">
                  <a16:creationId xmlns:a16="http://schemas.microsoft.com/office/drawing/2014/main" id="{F3153E14-A355-4868-9CFE-A2FA7BF304F2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Gerade Verbindung 56">
              <a:extLst>
                <a:ext uri="{FF2B5EF4-FFF2-40B4-BE49-F238E27FC236}">
                  <a16:creationId xmlns:a16="http://schemas.microsoft.com/office/drawing/2014/main" id="{C5C51DEF-45A1-4876-AC47-DD0BFF26719F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Gerade Verbindung 58">
              <a:extLst>
                <a:ext uri="{FF2B5EF4-FFF2-40B4-BE49-F238E27FC236}">
                  <a16:creationId xmlns:a16="http://schemas.microsoft.com/office/drawing/2014/main" id="{CB4AE630-EA87-4601-8AD2-D3FBD301DC93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Gerade Verbindung 59">
              <a:extLst>
                <a:ext uri="{FF2B5EF4-FFF2-40B4-BE49-F238E27FC236}">
                  <a16:creationId xmlns:a16="http://schemas.microsoft.com/office/drawing/2014/main" id="{9C47166A-32C2-4895-97E6-E2C76539B984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Gerade Verbindung 60">
              <a:extLst>
                <a:ext uri="{FF2B5EF4-FFF2-40B4-BE49-F238E27FC236}">
                  <a16:creationId xmlns:a16="http://schemas.microsoft.com/office/drawing/2014/main" id="{1E496FC5-637F-4802-BB46-7CB5CEA631D2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Gerade Verbindung 61">
              <a:extLst>
                <a:ext uri="{FF2B5EF4-FFF2-40B4-BE49-F238E27FC236}">
                  <a16:creationId xmlns:a16="http://schemas.microsoft.com/office/drawing/2014/main" id="{692B0DBC-AE62-41BD-9EFA-AC664F20AA93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3972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area Blue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>
            <a:extLst>
              <a:ext uri="{FF2B5EF4-FFF2-40B4-BE49-F238E27FC236}">
                <a16:creationId xmlns:a16="http://schemas.microsoft.com/office/drawing/2014/main" id="{50E98564-B1B9-4A7B-BF7F-5C4C9A056E69}"/>
              </a:ext>
            </a:extLst>
          </p:cNvPr>
          <p:cNvSpPr/>
          <p:nvPr userDrawn="1"/>
        </p:nvSpPr>
        <p:spPr bwMode="auto">
          <a:xfrm>
            <a:off x="0" y="1"/>
            <a:ext cx="12192000" cy="6861907"/>
          </a:xfrm>
          <a:prstGeom prst="rect">
            <a:avLst/>
          </a:prstGeom>
          <a:solidFill>
            <a:srgbClr val="004669"/>
          </a:solidFill>
          <a:ln>
            <a:noFill/>
          </a:ln>
          <a:effectLst/>
        </p:spPr>
        <p:txBody>
          <a:bodyPr wrap="square" lIns="107944" tIns="53972" rIns="107944" bIns="53972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en-US" sz="1799" noProof="0">
              <a:solidFill>
                <a:schemeClr val="tx1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grpSp>
        <p:nvGrpSpPr>
          <p:cNvPr id="27" name="Gruppieren 3">
            <a:extLst>
              <a:ext uri="{FF2B5EF4-FFF2-40B4-BE49-F238E27FC236}">
                <a16:creationId xmlns:a16="http://schemas.microsoft.com/office/drawing/2014/main" id="{B1C11083-4B75-4E89-A464-13334DBA1704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28" name="Gerade Verbindung 2">
              <a:extLst>
                <a:ext uri="{FF2B5EF4-FFF2-40B4-BE49-F238E27FC236}">
                  <a16:creationId xmlns:a16="http://schemas.microsoft.com/office/drawing/2014/main" id="{ECFBB4B1-AEBC-4839-B92C-8E63C17CCD5A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Gerade Verbindung 35">
              <a:extLst>
                <a:ext uri="{FF2B5EF4-FFF2-40B4-BE49-F238E27FC236}">
                  <a16:creationId xmlns:a16="http://schemas.microsoft.com/office/drawing/2014/main" id="{F9765EA3-B06F-444A-83A8-A14DC3F21B7E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Gerade Verbindung 36">
              <a:extLst>
                <a:ext uri="{FF2B5EF4-FFF2-40B4-BE49-F238E27FC236}">
                  <a16:creationId xmlns:a16="http://schemas.microsoft.com/office/drawing/2014/main" id="{A8928516-F929-4616-86FE-1C022EE6651A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Gerade Verbindung 37">
              <a:extLst>
                <a:ext uri="{FF2B5EF4-FFF2-40B4-BE49-F238E27FC236}">
                  <a16:creationId xmlns:a16="http://schemas.microsoft.com/office/drawing/2014/main" id="{828D41D3-635E-4D2A-9257-10D70A3D3665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Gerade Verbindung 38">
              <a:extLst>
                <a:ext uri="{FF2B5EF4-FFF2-40B4-BE49-F238E27FC236}">
                  <a16:creationId xmlns:a16="http://schemas.microsoft.com/office/drawing/2014/main" id="{D9A28355-F31A-4C88-822A-80CB6E8B48D4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Gerade Verbindung 39">
              <a:extLst>
                <a:ext uri="{FF2B5EF4-FFF2-40B4-BE49-F238E27FC236}">
                  <a16:creationId xmlns:a16="http://schemas.microsoft.com/office/drawing/2014/main" id="{41B591E0-B14D-431F-BA77-9D49BA468A0F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Gerade Verbindung 41">
              <a:extLst>
                <a:ext uri="{FF2B5EF4-FFF2-40B4-BE49-F238E27FC236}">
                  <a16:creationId xmlns:a16="http://schemas.microsoft.com/office/drawing/2014/main" id="{15A513CB-6FF8-4B5A-A623-9BDA28546AA2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Gerade Verbindung 42">
              <a:extLst>
                <a:ext uri="{FF2B5EF4-FFF2-40B4-BE49-F238E27FC236}">
                  <a16:creationId xmlns:a16="http://schemas.microsoft.com/office/drawing/2014/main" id="{AF45ACC0-465B-42E7-929D-D395DA335BC6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Gerade Verbindung 43">
              <a:extLst>
                <a:ext uri="{FF2B5EF4-FFF2-40B4-BE49-F238E27FC236}">
                  <a16:creationId xmlns:a16="http://schemas.microsoft.com/office/drawing/2014/main" id="{051E9E83-1E42-46D8-A407-6696BC249BA5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Gerade Verbindung 44">
              <a:extLst>
                <a:ext uri="{FF2B5EF4-FFF2-40B4-BE49-F238E27FC236}">
                  <a16:creationId xmlns:a16="http://schemas.microsoft.com/office/drawing/2014/main" id="{A722DE88-ABEC-4F15-B35B-BE407801F1FB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Gerade Verbindung 51">
              <a:extLst>
                <a:ext uri="{FF2B5EF4-FFF2-40B4-BE49-F238E27FC236}">
                  <a16:creationId xmlns:a16="http://schemas.microsoft.com/office/drawing/2014/main" id="{99D000E1-723C-4CAD-BD23-581E07161E37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Gerade Verbindung 52">
              <a:extLst>
                <a:ext uri="{FF2B5EF4-FFF2-40B4-BE49-F238E27FC236}">
                  <a16:creationId xmlns:a16="http://schemas.microsoft.com/office/drawing/2014/main" id="{63A59B3D-09CC-4FEB-AC53-2F77C00B6F40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Gerade Verbindung 53">
              <a:extLst>
                <a:ext uri="{FF2B5EF4-FFF2-40B4-BE49-F238E27FC236}">
                  <a16:creationId xmlns:a16="http://schemas.microsoft.com/office/drawing/2014/main" id="{E4FF55B1-4F06-49A0-A93B-CADF1B4BAB82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Gerade Verbindung 54">
              <a:extLst>
                <a:ext uri="{FF2B5EF4-FFF2-40B4-BE49-F238E27FC236}">
                  <a16:creationId xmlns:a16="http://schemas.microsoft.com/office/drawing/2014/main" id="{9582106C-8880-4741-A534-7DA326FE87AD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Gerade Verbindung 55">
              <a:extLst>
                <a:ext uri="{FF2B5EF4-FFF2-40B4-BE49-F238E27FC236}">
                  <a16:creationId xmlns:a16="http://schemas.microsoft.com/office/drawing/2014/main" id="{B4632E25-9C97-4A71-AD26-120E124F36F1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Gerade Verbindung 56">
              <a:extLst>
                <a:ext uri="{FF2B5EF4-FFF2-40B4-BE49-F238E27FC236}">
                  <a16:creationId xmlns:a16="http://schemas.microsoft.com/office/drawing/2014/main" id="{DF376E3C-59BA-412B-9E4D-92F772135DD8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Gerade Verbindung 58">
              <a:extLst>
                <a:ext uri="{FF2B5EF4-FFF2-40B4-BE49-F238E27FC236}">
                  <a16:creationId xmlns:a16="http://schemas.microsoft.com/office/drawing/2014/main" id="{EB6E3FD2-4701-41D0-A251-7759FE8DFCF0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Gerade Verbindung 59">
              <a:extLst>
                <a:ext uri="{FF2B5EF4-FFF2-40B4-BE49-F238E27FC236}">
                  <a16:creationId xmlns:a16="http://schemas.microsoft.com/office/drawing/2014/main" id="{A40F28B3-E481-4485-BD7C-2FB0D602705F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Gerade Verbindung 60">
              <a:extLst>
                <a:ext uri="{FF2B5EF4-FFF2-40B4-BE49-F238E27FC236}">
                  <a16:creationId xmlns:a16="http://schemas.microsoft.com/office/drawing/2014/main" id="{E03F9AB5-ACD1-4F06-8239-568ADA540F29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Gerade Verbindung 61">
              <a:extLst>
                <a:ext uri="{FF2B5EF4-FFF2-40B4-BE49-F238E27FC236}">
                  <a16:creationId xmlns:a16="http://schemas.microsoft.com/office/drawing/2014/main" id="{44A18F23-3FC5-4348-9C50-D1DCC4F73D1E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6" name="Graphic 27">
            <a:extLst>
              <a:ext uri="{FF2B5EF4-FFF2-40B4-BE49-F238E27FC236}">
                <a16:creationId xmlns:a16="http://schemas.microsoft.com/office/drawing/2014/main" id="{85650161-3FF6-4574-817B-BD77F63A50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9189" y="324000"/>
            <a:ext cx="2158876" cy="9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931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-1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1"/>
            <a:ext cx="8204689" cy="4750549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4038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small)" type="obj" preserve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-1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1"/>
            <a:ext cx="6764477" cy="4750549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8495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Content Placeholder 2 Id3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626737" y="1414801"/>
            <a:ext cx="5469263" cy="475054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baseline="0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baseline="0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baseline="0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4" name="cdtContent Placeholder 3 Id4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240388" y="1414801"/>
            <a:ext cx="5469263" cy="475054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5428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,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626737" y="1414801"/>
            <a:ext cx="5469263" cy="475054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0"/>
          </p:nvPr>
        </p:nvSpPr>
        <p:spPr>
          <a:xfrm>
            <a:off x="6240387" y="1414800"/>
            <a:ext cx="5469151" cy="2304000"/>
          </a:xfrm>
        </p:spPr>
        <p:txBody>
          <a:bodyPr tIns="648000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6" name="Bildplatzhalter 4"/>
          <p:cNvSpPr>
            <a:spLocks noGrp="1"/>
          </p:cNvSpPr>
          <p:nvPr>
            <p:ph type="pic" sz="quarter" idx="11"/>
          </p:nvPr>
        </p:nvSpPr>
        <p:spPr>
          <a:xfrm>
            <a:off x="6240387" y="3861349"/>
            <a:ext cx="5469151" cy="2304000"/>
          </a:xfrm>
        </p:spPr>
        <p:txBody>
          <a:bodyPr tIns="648000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8514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, two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626736" y="1414800"/>
            <a:ext cx="5900927" cy="4752000"/>
          </a:xfrm>
          <a:solidFill>
            <a:srgbClr val="CDD9E1"/>
          </a:solidFill>
          <a:ln w="9525">
            <a:noFill/>
            <a:miter lim="800000"/>
            <a:headEnd/>
            <a:tailEnd/>
          </a:ln>
        </p:spPr>
        <p:txBody>
          <a:bodyPr vert="horz" wrap="square" lIns="288000" tIns="252000" rIns="576000" bIns="25200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0"/>
          </p:nvPr>
        </p:nvSpPr>
        <p:spPr>
          <a:xfrm>
            <a:off x="6240387" y="1724400"/>
            <a:ext cx="5469151" cy="1998000"/>
          </a:xfrm>
        </p:spPr>
        <p:txBody>
          <a:bodyPr tIns="648000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6" name="Bildplatzhalter 4"/>
          <p:cNvSpPr>
            <a:spLocks noGrp="1"/>
          </p:cNvSpPr>
          <p:nvPr>
            <p:ph type="pic" sz="quarter" idx="11"/>
          </p:nvPr>
        </p:nvSpPr>
        <p:spPr>
          <a:xfrm>
            <a:off x="6240387" y="3862800"/>
            <a:ext cx="5469151" cy="1998000"/>
          </a:xfrm>
        </p:spPr>
        <p:txBody>
          <a:bodyPr tIns="648000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78493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s" preserve="1" userDrawn="1">
  <p:cSld name="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0"/>
            <a:ext cx="8204689" cy="230505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26736" y="3862800"/>
            <a:ext cx="8204689" cy="2304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3111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1"/>
            <a:ext cx="3598576" cy="4752001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4368113" y="1414801"/>
            <a:ext cx="3598126" cy="4752001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8111525" y="1414801"/>
            <a:ext cx="3598126" cy="4752001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7866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objects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Content Placeholder 2 Id3"/>
          <p:cNvSpPr>
            <a:spLocks noGrp="1"/>
          </p:cNvSpPr>
          <p:nvPr>
            <p:ph sz="quarter" idx="1"/>
            <p:custDataLst>
              <p:tags r:id="rId1"/>
            </p:custDataLst>
          </p:nvPr>
        </p:nvSpPr>
        <p:spPr>
          <a:xfrm>
            <a:off x="626737" y="1414800"/>
            <a:ext cx="5469263" cy="2304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4" name="cdtContent Placeholder 3 Id4"/>
          <p:cNvSpPr>
            <a:spLocks noGrp="1"/>
          </p:cNvSpPr>
          <p:nvPr>
            <p:ph sz="quarter" idx="2"/>
            <p:custDataLst>
              <p:tags r:id="rId2"/>
            </p:custDataLst>
          </p:nvPr>
        </p:nvSpPr>
        <p:spPr>
          <a:xfrm>
            <a:off x="6240388" y="1414800"/>
            <a:ext cx="5469263" cy="2304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" name="cdtContent Placeholder 4 Id5"/>
          <p:cNvSpPr>
            <a:spLocks noGrp="1"/>
          </p:cNvSpPr>
          <p:nvPr>
            <p:ph sz="quarter" idx="3"/>
            <p:custDataLst>
              <p:tags r:id="rId3"/>
            </p:custDataLst>
          </p:nvPr>
        </p:nvSpPr>
        <p:spPr>
          <a:xfrm>
            <a:off x="626737" y="3862800"/>
            <a:ext cx="5469263" cy="2304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cdtContent Placeholder 5 Id6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240388" y="3862800"/>
            <a:ext cx="5469263" cy="2304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8749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 + Navigation" preserve="1" userDrawn="1">
  <p:cSld name="Free Content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5" name="cdtTextplatzhalter 13 Id5"/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10414328" y="1414800"/>
            <a:ext cx="1295324" cy="4752000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de-DE" noProof="0"/>
              <a:t>Navigationstext durch Klicken bearbeiten</a:t>
            </a:r>
          </a:p>
          <a:p>
            <a:pPr lvl="1"/>
            <a:r>
              <a:rPr lang="de-DE" noProof="0"/>
              <a:t>Aktives Kapitel</a:t>
            </a:r>
          </a:p>
          <a:p>
            <a:pPr lvl="2"/>
            <a:r>
              <a:rPr lang="de-DE" noProof="0"/>
              <a:t>Unterkapitel</a:t>
            </a:r>
          </a:p>
          <a:p>
            <a:pPr lvl="3"/>
            <a:r>
              <a:rPr lang="de-DE" noProof="0"/>
              <a:t>Aktives Unterkapitel</a:t>
            </a:r>
          </a:p>
          <a:p>
            <a:pPr lvl="4"/>
            <a:r>
              <a:rPr lang="de-DE" noProof="0"/>
              <a:t>Unterkapitel</a:t>
            </a:r>
          </a:p>
          <a:p>
            <a:pPr lvl="5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23378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 + Navigation" preserve="1" userDrawn="1">
  <p:cSld name="One object (large)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0"/>
            <a:ext cx="8204689" cy="4752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" name="cdtTextplatzhalter 13 Id5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14328" y="1414800"/>
            <a:ext cx="1295324" cy="4752000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de-DE" noProof="0"/>
              <a:t>Navigationstext durch Klicken bearbeiten</a:t>
            </a:r>
          </a:p>
          <a:p>
            <a:pPr lvl="1"/>
            <a:r>
              <a:rPr lang="de-DE" noProof="0"/>
              <a:t>Aktives Kapitel</a:t>
            </a:r>
          </a:p>
          <a:p>
            <a:pPr lvl="2"/>
            <a:r>
              <a:rPr lang="de-DE" noProof="0"/>
              <a:t>Unterkapitel</a:t>
            </a:r>
          </a:p>
          <a:p>
            <a:pPr lvl="3"/>
            <a:r>
              <a:rPr lang="de-DE" noProof="0"/>
              <a:t>Aktives Unterkapitel</a:t>
            </a:r>
          </a:p>
          <a:p>
            <a:pPr lvl="4"/>
            <a:r>
              <a:rPr lang="de-DE" noProof="0"/>
              <a:t>Unterkapitel</a:t>
            </a:r>
          </a:p>
          <a:p>
            <a:pPr lvl="5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84410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small) + Navigation" preserve="1" userDrawn="1">
  <p:cSld name="One object (small)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0"/>
            <a:ext cx="6764477" cy="4752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14328" y="1414800"/>
            <a:ext cx="1295324" cy="4752000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de-DE" noProof="0"/>
              <a:t>Navigationstext durch Klicken bearbeiten</a:t>
            </a:r>
          </a:p>
          <a:p>
            <a:pPr lvl="1"/>
            <a:r>
              <a:rPr lang="de-DE" noProof="0"/>
              <a:t>Aktives Kapitel</a:t>
            </a:r>
          </a:p>
          <a:p>
            <a:pPr lvl="2"/>
            <a:r>
              <a:rPr lang="de-DE" noProof="0"/>
              <a:t>Unterkapitel</a:t>
            </a:r>
          </a:p>
          <a:p>
            <a:pPr lvl="3"/>
            <a:r>
              <a:rPr lang="de-DE" noProof="0"/>
              <a:t>Aktives Unterkapitel</a:t>
            </a:r>
          </a:p>
          <a:p>
            <a:pPr lvl="4"/>
            <a:r>
              <a:rPr lang="de-DE" noProof="0"/>
              <a:t>Unterkapitel</a:t>
            </a:r>
          </a:p>
          <a:p>
            <a:pPr lvl="5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103751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+ Navigation" preserve="1" userDrawn="1">
  <p:cSld name="Two column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7" y="1414801"/>
            <a:ext cx="4029901" cy="475054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4801524" y="1414801"/>
            <a:ext cx="4029901" cy="475054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4" hasCustomPrompt="1"/>
            <p:custDataLst>
              <p:tags r:id="rId4"/>
            </p:custDataLst>
          </p:nvPr>
        </p:nvSpPr>
        <p:spPr>
          <a:xfrm>
            <a:off x="10414328" y="1414801"/>
            <a:ext cx="1295324" cy="4750549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de-DE" noProof="0"/>
              <a:t>Navigationstext durch Klicken bearbeiten</a:t>
            </a:r>
          </a:p>
          <a:p>
            <a:pPr lvl="1"/>
            <a:r>
              <a:rPr lang="de-DE" noProof="0"/>
              <a:t>Aktives Kapitel</a:t>
            </a:r>
          </a:p>
          <a:p>
            <a:pPr lvl="2"/>
            <a:r>
              <a:rPr lang="de-DE" noProof="0"/>
              <a:t>Unterkapitel</a:t>
            </a:r>
          </a:p>
          <a:p>
            <a:pPr lvl="3"/>
            <a:r>
              <a:rPr lang="de-DE" noProof="0"/>
              <a:t>Aktives Unterkapitel</a:t>
            </a:r>
          </a:p>
          <a:p>
            <a:pPr lvl="4"/>
            <a:r>
              <a:rPr lang="de-DE" noProof="0"/>
              <a:t>Unterkapitel</a:t>
            </a:r>
          </a:p>
          <a:p>
            <a:pPr lvl="5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117710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+ Navigation" preserve="1" userDrawn="1">
  <p:cSld name="Three column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1"/>
            <a:ext cx="2590651" cy="475054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3360650" y="1414801"/>
            <a:ext cx="2735350" cy="475054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0388" y="1414801"/>
            <a:ext cx="2591038" cy="475054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7" name="cdtTextplatzhalter 13 Id7"/>
          <p:cNvSpPr>
            <a:spLocks noGrp="1"/>
          </p:cNvSpPr>
          <p:nvPr>
            <p:ph type="body" sz="quarter" idx="15" hasCustomPrompt="1"/>
            <p:custDataLst>
              <p:tags r:id="rId5"/>
            </p:custDataLst>
          </p:nvPr>
        </p:nvSpPr>
        <p:spPr>
          <a:xfrm>
            <a:off x="10414328" y="1414801"/>
            <a:ext cx="1295324" cy="4750549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de-DE" noProof="0"/>
              <a:t>Navigationstext durch Klicken bearbeiten</a:t>
            </a:r>
          </a:p>
          <a:p>
            <a:pPr lvl="1"/>
            <a:r>
              <a:rPr lang="de-DE" noProof="0"/>
              <a:t>Aktives Kapitel</a:t>
            </a:r>
          </a:p>
          <a:p>
            <a:pPr lvl="2"/>
            <a:r>
              <a:rPr lang="de-DE" noProof="0"/>
              <a:t>Unterkapitel</a:t>
            </a:r>
          </a:p>
          <a:p>
            <a:pPr lvl="3"/>
            <a:r>
              <a:rPr lang="de-DE" noProof="0"/>
              <a:t>Aktives Unterkapitel</a:t>
            </a:r>
          </a:p>
          <a:p>
            <a:pPr lvl="4"/>
            <a:r>
              <a:rPr lang="de-DE" noProof="0"/>
              <a:t>Unterkapitel</a:t>
            </a:r>
          </a:p>
          <a:p>
            <a:pPr lvl="5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328983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s + Navigation" preserve="1" userDrawn="1">
  <p:cSld name="Two row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1"/>
            <a:ext cx="8204689" cy="2302549"/>
          </a:xfrm>
        </p:spPr>
        <p:txBody>
          <a:bodyPr/>
          <a:lstStyle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26736" y="3861349"/>
            <a:ext cx="8204689" cy="2304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4" hasCustomPrompt="1"/>
            <p:custDataLst>
              <p:tags r:id="rId4"/>
            </p:custDataLst>
          </p:nvPr>
        </p:nvSpPr>
        <p:spPr>
          <a:xfrm>
            <a:off x="10414328" y="1414801"/>
            <a:ext cx="1295324" cy="4750549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de-DE" noProof="0"/>
              <a:t>Navigationstext durch Klicken bearbeiten</a:t>
            </a:r>
          </a:p>
          <a:p>
            <a:pPr lvl="1"/>
            <a:r>
              <a:rPr lang="de-DE" noProof="0"/>
              <a:t>Aktives Kapitel</a:t>
            </a:r>
          </a:p>
          <a:p>
            <a:pPr lvl="2"/>
            <a:r>
              <a:rPr lang="de-DE" noProof="0"/>
              <a:t>Unterkapitel</a:t>
            </a:r>
          </a:p>
          <a:p>
            <a:pPr lvl="3"/>
            <a:r>
              <a:rPr lang="de-DE" noProof="0"/>
              <a:t>Aktives Unterkapitel</a:t>
            </a:r>
          </a:p>
          <a:p>
            <a:pPr lvl="4"/>
            <a:r>
              <a:rPr lang="de-DE" noProof="0"/>
              <a:t>Unterkapitel</a:t>
            </a:r>
          </a:p>
          <a:p>
            <a:pPr lvl="5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375156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objects + Navigation" preserve="1" userDrawn="1">
  <p:cSld name="Four object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7" y="1414800"/>
            <a:ext cx="4029901" cy="230255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4801523" y="1414800"/>
            <a:ext cx="4029901" cy="230255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6737" y="3861349"/>
            <a:ext cx="4029901" cy="2304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5" name="cdtContent Placeholder 14 Id15"/>
          <p:cNvSpPr>
            <a:spLocks noGrp="1"/>
          </p:cNvSpPr>
          <p:nvPr>
            <p:ph sz="quarter" idx="15"/>
            <p:custDataLst>
              <p:tags r:id="rId5"/>
            </p:custDataLst>
          </p:nvPr>
        </p:nvSpPr>
        <p:spPr>
          <a:xfrm>
            <a:off x="4801524" y="3861349"/>
            <a:ext cx="4029901" cy="2304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0" name="cdtTextplatzhalter 13 Id10"/>
          <p:cNvSpPr>
            <a:spLocks noGrp="1"/>
          </p:cNvSpPr>
          <p:nvPr>
            <p:ph type="body" sz="quarter" idx="16" hasCustomPrompt="1"/>
            <p:custDataLst>
              <p:tags r:id="rId6"/>
            </p:custDataLst>
          </p:nvPr>
        </p:nvSpPr>
        <p:spPr>
          <a:xfrm>
            <a:off x="10414328" y="1414801"/>
            <a:ext cx="1295324" cy="4750549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de-DE" noProof="0"/>
              <a:t>Navigationstext durch Klicken bearbeiten</a:t>
            </a:r>
          </a:p>
          <a:p>
            <a:pPr lvl="1"/>
            <a:r>
              <a:rPr lang="de-DE" noProof="0"/>
              <a:t>Aktives Kapitel</a:t>
            </a:r>
          </a:p>
          <a:p>
            <a:pPr lvl="2"/>
            <a:r>
              <a:rPr lang="de-DE" noProof="0"/>
              <a:t>Unterkapitel</a:t>
            </a:r>
          </a:p>
          <a:p>
            <a:pPr lvl="3"/>
            <a:r>
              <a:rPr lang="de-DE" noProof="0"/>
              <a:t>Aktives Unterkapitel</a:t>
            </a:r>
          </a:p>
          <a:p>
            <a:pPr lvl="4"/>
            <a:r>
              <a:rPr lang="de-DE" noProof="0"/>
              <a:t>Unterkapitel</a:t>
            </a:r>
          </a:p>
          <a:p>
            <a:pPr lvl="5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420064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4" name="cdtText Placeholder 12 Id13"/>
          <p:cNvSpPr>
            <a:spLocks noGrp="1"/>
          </p:cNvSpPr>
          <p:nvPr>
            <p:ph type="body" sz="quarter" idx="14" hasCustomPrompt="1"/>
            <p:custDataLst>
              <p:tags r:id="rId1"/>
            </p:custDataLst>
          </p:nvPr>
        </p:nvSpPr>
        <p:spPr bwMode="auto">
          <a:xfrm>
            <a:off x="4656571" y="1414800"/>
            <a:ext cx="7535429" cy="4752000"/>
          </a:xfrm>
          <a:solidFill>
            <a:srgbClr val="CDD9E1"/>
          </a:solidFill>
        </p:spPr>
        <p:txBody>
          <a:bodyPr lIns="288000" tIns="252000" rIns="576000" bIns="252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6720" algn="r"/>
              </a:tabLst>
              <a:defRPr>
                <a:solidFill>
                  <a:srgbClr val="000000"/>
                </a:solidFill>
              </a:defRPr>
            </a:lvl1pPr>
            <a:lvl2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2pPr>
            <a:lvl3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>
                <a:solidFill>
                  <a:srgbClr val="000000"/>
                </a:solidFill>
              </a:defRPr>
            </a:lvl3pPr>
            <a:lvl4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4pPr>
            <a:lvl5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 baseline="0">
                <a:solidFill>
                  <a:srgbClr val="000000"/>
                </a:solidFill>
              </a:defRPr>
            </a:lvl5pPr>
            <a:lvl6pPr marL="360183" indent="-18088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/>
            </a:lvl6pPr>
          </a:lstStyle>
          <a:p>
            <a:pPr lvl="0"/>
            <a:r>
              <a:rPr lang="de-DE" noProof="0"/>
              <a:t>Inhaltsverzeichnis / Kontakt durch Klicken bearbeiten</a:t>
            </a:r>
          </a:p>
          <a:p>
            <a:pPr lvl="1"/>
            <a:r>
              <a:rPr lang="de-DE" noProof="0"/>
              <a:t>Kapitel</a:t>
            </a:r>
          </a:p>
          <a:p>
            <a:pPr lvl="2"/>
            <a:r>
              <a:rPr lang="de-DE" noProof="0"/>
              <a:t>Aktives Kapitel</a:t>
            </a:r>
          </a:p>
          <a:p>
            <a:pPr lvl="3"/>
            <a:r>
              <a:rPr lang="de-DE" noProof="0"/>
              <a:t>Unterkapitel</a:t>
            </a:r>
          </a:p>
          <a:p>
            <a:pPr lvl="4"/>
            <a:r>
              <a:rPr lang="de-DE" noProof="0"/>
              <a:t>Aktives Unterkapitel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5"/>
          </p:nvPr>
        </p:nvSpPr>
        <p:spPr>
          <a:xfrm>
            <a:off x="0" y="1414800"/>
            <a:ext cx="4512050" cy="4752000"/>
          </a:xfrm>
        </p:spPr>
        <p:txBody>
          <a:bodyPr tIns="1800000"/>
          <a:lstStyle>
            <a:lvl1pPr algn="ctr">
              <a:defRPr/>
            </a:lvl1pPr>
          </a:lstStyle>
          <a:p>
            <a:r>
              <a:rPr lang="de-DE" noProof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67142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bleed im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1"/>
            <a:ext cx="12192000" cy="1439999"/>
          </a:xfrm>
          <a:prstGeom prst="rect">
            <a:avLst/>
          </a:prstGeom>
          <a:solidFill>
            <a:srgbClr val="FFFFFF"/>
          </a:solidFill>
          <a:ln w="127">
            <a:solidFill>
              <a:srgbClr val="FFFFFF"/>
            </a:solidFill>
          </a:ln>
          <a:effectLst/>
        </p:spPr>
        <p:txBody>
          <a:bodyPr wrap="square" lIns="107944" tIns="53972" rIns="107944" bIns="53972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de-DE" sz="1799" noProof="0">
              <a:solidFill>
                <a:schemeClr val="tx1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grpSp>
        <p:nvGrpSpPr>
          <p:cNvPr id="29" name="Gruppieren 3">
            <a:extLst>
              <a:ext uri="{FF2B5EF4-FFF2-40B4-BE49-F238E27FC236}">
                <a16:creationId xmlns:a16="http://schemas.microsoft.com/office/drawing/2014/main" id="{A815A094-7870-4106-ABE7-861C0DC7C377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30" name="Gerade Verbindung 2">
              <a:extLst>
                <a:ext uri="{FF2B5EF4-FFF2-40B4-BE49-F238E27FC236}">
                  <a16:creationId xmlns:a16="http://schemas.microsoft.com/office/drawing/2014/main" id="{51F83399-ED6C-435C-82B0-AB9C3983078A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Gerade Verbindung 35">
              <a:extLst>
                <a:ext uri="{FF2B5EF4-FFF2-40B4-BE49-F238E27FC236}">
                  <a16:creationId xmlns:a16="http://schemas.microsoft.com/office/drawing/2014/main" id="{849F7B33-31B3-43FC-8BD4-B46920285957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Gerade Verbindung 36">
              <a:extLst>
                <a:ext uri="{FF2B5EF4-FFF2-40B4-BE49-F238E27FC236}">
                  <a16:creationId xmlns:a16="http://schemas.microsoft.com/office/drawing/2014/main" id="{E432B6DC-E69E-40E8-8406-B0E075725727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Gerade Verbindung 37">
              <a:extLst>
                <a:ext uri="{FF2B5EF4-FFF2-40B4-BE49-F238E27FC236}">
                  <a16:creationId xmlns:a16="http://schemas.microsoft.com/office/drawing/2014/main" id="{637F8B10-DBE5-4A3B-9DCE-EC91232064CF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Gerade Verbindung 38">
              <a:extLst>
                <a:ext uri="{FF2B5EF4-FFF2-40B4-BE49-F238E27FC236}">
                  <a16:creationId xmlns:a16="http://schemas.microsoft.com/office/drawing/2014/main" id="{753DB954-2D04-4ADA-A802-FDBAD5DDD69C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Gerade Verbindung 39">
              <a:extLst>
                <a:ext uri="{FF2B5EF4-FFF2-40B4-BE49-F238E27FC236}">
                  <a16:creationId xmlns:a16="http://schemas.microsoft.com/office/drawing/2014/main" id="{FE4C149D-3FD2-426F-A012-C0E45E18C6F9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Gerade Verbindung 41">
              <a:extLst>
                <a:ext uri="{FF2B5EF4-FFF2-40B4-BE49-F238E27FC236}">
                  <a16:creationId xmlns:a16="http://schemas.microsoft.com/office/drawing/2014/main" id="{77A3FA32-B2BB-4270-9CCB-612B2A349DA4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Gerade Verbindung 42">
              <a:extLst>
                <a:ext uri="{FF2B5EF4-FFF2-40B4-BE49-F238E27FC236}">
                  <a16:creationId xmlns:a16="http://schemas.microsoft.com/office/drawing/2014/main" id="{3B3F13BC-DCC3-4333-982C-C73B8B49D3F7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Gerade Verbindung 43">
              <a:extLst>
                <a:ext uri="{FF2B5EF4-FFF2-40B4-BE49-F238E27FC236}">
                  <a16:creationId xmlns:a16="http://schemas.microsoft.com/office/drawing/2014/main" id="{4ED9EE88-6697-4932-AE68-5B45F6BADDD3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Gerade Verbindung 44">
              <a:extLst>
                <a:ext uri="{FF2B5EF4-FFF2-40B4-BE49-F238E27FC236}">
                  <a16:creationId xmlns:a16="http://schemas.microsoft.com/office/drawing/2014/main" id="{B1C92689-3E2A-49B9-9A0F-926E792035CA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Gerade Verbindung 51">
              <a:extLst>
                <a:ext uri="{FF2B5EF4-FFF2-40B4-BE49-F238E27FC236}">
                  <a16:creationId xmlns:a16="http://schemas.microsoft.com/office/drawing/2014/main" id="{6DBD38C4-8D80-4C55-B7AB-2FE918F1054B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Gerade Verbindung 52">
              <a:extLst>
                <a:ext uri="{FF2B5EF4-FFF2-40B4-BE49-F238E27FC236}">
                  <a16:creationId xmlns:a16="http://schemas.microsoft.com/office/drawing/2014/main" id="{B1A47CCC-2E6F-46C2-A18E-40559A6A1A3E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Gerade Verbindung 53">
              <a:extLst>
                <a:ext uri="{FF2B5EF4-FFF2-40B4-BE49-F238E27FC236}">
                  <a16:creationId xmlns:a16="http://schemas.microsoft.com/office/drawing/2014/main" id="{256BFE9F-C104-4176-AF7A-22E3F6CF7A8F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Gerade Verbindung 54">
              <a:extLst>
                <a:ext uri="{FF2B5EF4-FFF2-40B4-BE49-F238E27FC236}">
                  <a16:creationId xmlns:a16="http://schemas.microsoft.com/office/drawing/2014/main" id="{18891422-8EB1-490B-90C4-2C0A620FA99E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Gerade Verbindung 55">
              <a:extLst>
                <a:ext uri="{FF2B5EF4-FFF2-40B4-BE49-F238E27FC236}">
                  <a16:creationId xmlns:a16="http://schemas.microsoft.com/office/drawing/2014/main" id="{37011BF3-55C8-43DC-BB2A-1DC8DBF615F2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Gerade Verbindung 56">
              <a:extLst>
                <a:ext uri="{FF2B5EF4-FFF2-40B4-BE49-F238E27FC236}">
                  <a16:creationId xmlns:a16="http://schemas.microsoft.com/office/drawing/2014/main" id="{462124C2-5745-46C2-8704-13C9D8A1E476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Gerade Verbindung 58">
              <a:extLst>
                <a:ext uri="{FF2B5EF4-FFF2-40B4-BE49-F238E27FC236}">
                  <a16:creationId xmlns:a16="http://schemas.microsoft.com/office/drawing/2014/main" id="{74A64262-1A9A-4BDE-BE94-AA7EA6FF8649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Gerade Verbindung 59">
              <a:extLst>
                <a:ext uri="{FF2B5EF4-FFF2-40B4-BE49-F238E27FC236}">
                  <a16:creationId xmlns:a16="http://schemas.microsoft.com/office/drawing/2014/main" id="{9C882561-F89E-4E12-BDC4-DC165FB429F4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Gerade Verbindung 60">
              <a:extLst>
                <a:ext uri="{FF2B5EF4-FFF2-40B4-BE49-F238E27FC236}">
                  <a16:creationId xmlns:a16="http://schemas.microsoft.com/office/drawing/2014/main" id="{FA487A59-1DFE-4764-8978-19221DE13830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Gerade Verbindung 61">
              <a:extLst>
                <a:ext uri="{FF2B5EF4-FFF2-40B4-BE49-F238E27FC236}">
                  <a16:creationId xmlns:a16="http://schemas.microsoft.com/office/drawing/2014/main" id="{82062938-441A-4E34-B2AC-640B62F0E377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6" name="Bildplatzhalter 3">
            <a:extLst>
              <a:ext uri="{FF2B5EF4-FFF2-40B4-BE49-F238E27FC236}">
                <a16:creationId xmlns:a16="http://schemas.microsoft.com/office/drawing/2014/main" id="{A2EA744E-23E9-4DC4-8409-B50D308003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4430" cy="6858000"/>
          </a:xfrm>
          <a:noFill/>
        </p:spPr>
        <p:txBody>
          <a:bodyPr tIns="1800000"/>
          <a:lstStyle>
            <a:lvl1pPr algn="ctr">
              <a:defRPr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4513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fr-FR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4430" cy="3393000"/>
          </a:xfrm>
          <a:noFill/>
        </p:spPr>
        <p:txBody>
          <a:bodyPr tIns="1800000"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34" name="Bildplatzhalter 3">
            <a:extLst>
              <a:ext uri="{FF2B5EF4-FFF2-40B4-BE49-F238E27FC236}">
                <a16:creationId xmlns:a16="http://schemas.microsoft.com/office/drawing/2014/main" id="{DE1D6AC1-7342-4400-9C2C-E0476823C9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65000"/>
            <a:ext cx="6854430" cy="3393000"/>
          </a:xfrm>
          <a:noFill/>
        </p:spPr>
        <p:txBody>
          <a:bodyPr tIns="1800000"/>
          <a:lstStyle>
            <a:lvl1pPr algn="ctr">
              <a:defRPr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033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fik 28">
            <a:extLst>
              <a:ext uri="{FF2B5EF4-FFF2-40B4-BE49-F238E27FC236}">
                <a16:creationId xmlns:a16="http://schemas.microsoft.com/office/drawing/2014/main" id="{5C6B6D82-11FC-4080-8413-5FD90AED9E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4076150"/>
            <a:ext cx="6476627" cy="166256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noProof="0">
              <a:solidFill>
                <a:srgbClr val="990000"/>
              </a:solidFill>
            </a:endParaRPr>
          </a:p>
        </p:txBody>
      </p:sp>
      <p:sp>
        <p:nvSpPr>
          <p:cNvPr id="9" name="Textplatzhalter 5734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/>
            </a:lvl1pPr>
            <a:lvl2pPr marL="1587" indent="0">
              <a:buNone/>
              <a:defRPr/>
            </a:lvl2pPr>
          </a:lstStyle>
          <a:p>
            <a:pPr lvl="0"/>
            <a:r>
              <a:rPr lang="de-DE" noProof="0"/>
              <a:t>Bitte URL einfügen</a:t>
            </a:r>
          </a:p>
        </p:txBody>
      </p:sp>
      <p:sp>
        <p:nvSpPr>
          <p:cNvPr id="10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6" y="5842800"/>
            <a:ext cx="3309801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/>
            </a:lvl1pPr>
            <a:lvl2pPr marL="1587" indent="0">
              <a:buNone/>
              <a:defRPr/>
            </a:lvl2pPr>
          </a:lstStyle>
          <a:p>
            <a:pPr lvl="0"/>
            <a:r>
              <a:rPr lang="de-DE" noProof="0"/>
              <a:t>Bitte Schutzvermerk einfügen</a:t>
            </a:r>
          </a:p>
        </p:txBody>
      </p:sp>
      <p:grpSp>
        <p:nvGrpSpPr>
          <p:cNvPr id="59" name="Gruppieren 3">
            <a:extLst>
              <a:ext uri="{FF2B5EF4-FFF2-40B4-BE49-F238E27FC236}">
                <a16:creationId xmlns:a16="http://schemas.microsoft.com/office/drawing/2014/main" id="{A691E265-6AE7-4F52-9FA3-A27084AF4243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61" name="Gerade Verbindung 2">
              <a:extLst>
                <a:ext uri="{FF2B5EF4-FFF2-40B4-BE49-F238E27FC236}">
                  <a16:creationId xmlns:a16="http://schemas.microsoft.com/office/drawing/2014/main" id="{5B37F45B-E874-4C79-8860-F473609BDA08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35">
              <a:extLst>
                <a:ext uri="{FF2B5EF4-FFF2-40B4-BE49-F238E27FC236}">
                  <a16:creationId xmlns:a16="http://schemas.microsoft.com/office/drawing/2014/main" id="{D4E87EB4-6557-40E6-A5ED-B410A0B7C4A0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36">
              <a:extLst>
                <a:ext uri="{FF2B5EF4-FFF2-40B4-BE49-F238E27FC236}">
                  <a16:creationId xmlns:a16="http://schemas.microsoft.com/office/drawing/2014/main" id="{FC32CE1A-D277-4C9F-9728-00823F89F06B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37">
              <a:extLst>
                <a:ext uri="{FF2B5EF4-FFF2-40B4-BE49-F238E27FC236}">
                  <a16:creationId xmlns:a16="http://schemas.microsoft.com/office/drawing/2014/main" id="{6C8D9030-8238-488B-A1CA-E946B3EB6382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38">
              <a:extLst>
                <a:ext uri="{FF2B5EF4-FFF2-40B4-BE49-F238E27FC236}">
                  <a16:creationId xmlns:a16="http://schemas.microsoft.com/office/drawing/2014/main" id="{643D9DC7-43C9-4F1E-847C-011EFA21E077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39">
              <a:extLst>
                <a:ext uri="{FF2B5EF4-FFF2-40B4-BE49-F238E27FC236}">
                  <a16:creationId xmlns:a16="http://schemas.microsoft.com/office/drawing/2014/main" id="{CEA59B9E-B8B2-4C69-8F60-F30349BB5D7A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41">
              <a:extLst>
                <a:ext uri="{FF2B5EF4-FFF2-40B4-BE49-F238E27FC236}">
                  <a16:creationId xmlns:a16="http://schemas.microsoft.com/office/drawing/2014/main" id="{15E1E1DD-B9E5-4989-A684-9584CCDF3534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42">
              <a:extLst>
                <a:ext uri="{FF2B5EF4-FFF2-40B4-BE49-F238E27FC236}">
                  <a16:creationId xmlns:a16="http://schemas.microsoft.com/office/drawing/2014/main" id="{35E258CA-7E96-43C7-AA71-0BB11110309F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43">
              <a:extLst>
                <a:ext uri="{FF2B5EF4-FFF2-40B4-BE49-F238E27FC236}">
                  <a16:creationId xmlns:a16="http://schemas.microsoft.com/office/drawing/2014/main" id="{0F60B345-12C5-45F5-B1F3-B824C0CD7955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44">
              <a:extLst>
                <a:ext uri="{FF2B5EF4-FFF2-40B4-BE49-F238E27FC236}">
                  <a16:creationId xmlns:a16="http://schemas.microsoft.com/office/drawing/2014/main" id="{5E54D5D9-6CA6-475C-8A77-7FEBBB76A8B0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51">
              <a:extLst>
                <a:ext uri="{FF2B5EF4-FFF2-40B4-BE49-F238E27FC236}">
                  <a16:creationId xmlns:a16="http://schemas.microsoft.com/office/drawing/2014/main" id="{8DC38C0E-4CD8-44EC-8953-D6B6D93C32D7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52">
              <a:extLst>
                <a:ext uri="{FF2B5EF4-FFF2-40B4-BE49-F238E27FC236}">
                  <a16:creationId xmlns:a16="http://schemas.microsoft.com/office/drawing/2014/main" id="{FED900E3-2A38-4F5C-80E9-162003EBAA8E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53">
              <a:extLst>
                <a:ext uri="{FF2B5EF4-FFF2-40B4-BE49-F238E27FC236}">
                  <a16:creationId xmlns:a16="http://schemas.microsoft.com/office/drawing/2014/main" id="{DE8D7EC7-3897-448F-AE78-6A9A90101E1C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54">
              <a:extLst>
                <a:ext uri="{FF2B5EF4-FFF2-40B4-BE49-F238E27FC236}">
                  <a16:creationId xmlns:a16="http://schemas.microsoft.com/office/drawing/2014/main" id="{ABE0C40A-0334-4865-8D6D-01D365CDC427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55">
              <a:extLst>
                <a:ext uri="{FF2B5EF4-FFF2-40B4-BE49-F238E27FC236}">
                  <a16:creationId xmlns:a16="http://schemas.microsoft.com/office/drawing/2014/main" id="{4750E5EA-37B5-45C7-A071-98282C04C239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56">
              <a:extLst>
                <a:ext uri="{FF2B5EF4-FFF2-40B4-BE49-F238E27FC236}">
                  <a16:creationId xmlns:a16="http://schemas.microsoft.com/office/drawing/2014/main" id="{E06C1A97-7249-4D44-9BE2-EF4EED7CC9CC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Gerade Verbindung 58">
              <a:extLst>
                <a:ext uri="{FF2B5EF4-FFF2-40B4-BE49-F238E27FC236}">
                  <a16:creationId xmlns:a16="http://schemas.microsoft.com/office/drawing/2014/main" id="{82A54D8B-6494-43F4-A2BB-2D851464207C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Gerade Verbindung 59">
              <a:extLst>
                <a:ext uri="{FF2B5EF4-FFF2-40B4-BE49-F238E27FC236}">
                  <a16:creationId xmlns:a16="http://schemas.microsoft.com/office/drawing/2014/main" id="{4BB78C3C-9332-4C41-AB62-2AB98A65F4C3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Gerade Verbindung 60">
              <a:extLst>
                <a:ext uri="{FF2B5EF4-FFF2-40B4-BE49-F238E27FC236}">
                  <a16:creationId xmlns:a16="http://schemas.microsoft.com/office/drawing/2014/main" id="{4B6D1295-D95F-4A25-9225-F0533DA574F9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2" name="Gerade Verbindung 61">
              <a:extLst>
                <a:ext uri="{FF2B5EF4-FFF2-40B4-BE49-F238E27FC236}">
                  <a16:creationId xmlns:a16="http://schemas.microsoft.com/office/drawing/2014/main" id="{7AC0C35F-0BB9-43BD-813E-DCC6FFA90AC7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31" name="Graphic 30">
            <a:extLst>
              <a:ext uri="{FF2B5EF4-FFF2-40B4-BE49-F238E27FC236}">
                <a16:creationId xmlns:a16="http://schemas.microsoft.com/office/drawing/2014/main" id="{FF2FF38C-C108-4399-A9D1-6574D59BF54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49189" y="324000"/>
            <a:ext cx="2158876" cy="9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1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lor fill">
    <p:bg>
      <p:bgPr>
        <a:solidFill>
          <a:srgbClr val="CDD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4076150"/>
            <a:ext cx="6476627" cy="166256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noProof="0">
              <a:solidFill>
                <a:srgbClr val="990000"/>
              </a:solidFill>
            </a:endParaRPr>
          </a:p>
        </p:txBody>
      </p:sp>
      <p:sp>
        <p:nvSpPr>
          <p:cNvPr id="8" name="Textplatzhalter 5734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626736" y="5842800"/>
            <a:ext cx="6476627" cy="324000"/>
          </a:xfrm>
          <a:solidFill>
            <a:schemeClr val="bg1">
              <a:alpha val="85000"/>
            </a:schemeClr>
          </a:solidFill>
        </p:spPr>
        <p:txBody>
          <a:bodyPr lIns="216000" tIns="90000" rIns="216000" bIns="46800"/>
          <a:lstStyle>
            <a:lvl1pPr algn="r">
              <a:lnSpc>
                <a:spcPct val="100000"/>
              </a:lnSpc>
              <a:defRPr sz="999" b="1"/>
            </a:lvl1pPr>
            <a:lvl2pPr marL="1587" indent="0">
              <a:buNone/>
              <a:defRPr/>
            </a:lvl2pPr>
          </a:lstStyle>
          <a:p>
            <a:pPr lvl="0"/>
            <a:r>
              <a:rPr lang="de-DE" noProof="0"/>
              <a:t>Bitte URL einfügen</a:t>
            </a:r>
          </a:p>
        </p:txBody>
      </p:sp>
      <p:sp>
        <p:nvSpPr>
          <p:cNvPr id="11" name="Textplatzhalter 57343"/>
          <p:cNvSpPr>
            <a:spLocks noGrp="1"/>
          </p:cNvSpPr>
          <p:nvPr>
            <p:ph type="body" sz="quarter" idx="13" hasCustomPrompt="1"/>
          </p:nvPr>
        </p:nvSpPr>
        <p:spPr>
          <a:xfrm>
            <a:off x="626736" y="5842800"/>
            <a:ext cx="3309801" cy="324000"/>
          </a:xfrm>
        </p:spPr>
        <p:txBody>
          <a:bodyPr lIns="216000" tIns="90000" rIns="0" bIns="46800"/>
          <a:lstStyle>
            <a:lvl1pPr algn="l">
              <a:lnSpc>
                <a:spcPct val="100000"/>
              </a:lnSpc>
              <a:defRPr sz="999" b="1"/>
            </a:lvl1pPr>
            <a:lvl2pPr marL="1587" indent="0">
              <a:buNone/>
              <a:defRPr/>
            </a:lvl2pPr>
          </a:lstStyle>
          <a:p>
            <a:pPr lvl="0"/>
            <a:r>
              <a:rPr lang="de-DE" noProof="0"/>
              <a:t>Bitte Schutzvermerk einfügen</a:t>
            </a:r>
          </a:p>
        </p:txBody>
      </p:sp>
      <p:grpSp>
        <p:nvGrpSpPr>
          <p:cNvPr id="57" name="Gruppieren 3">
            <a:extLst>
              <a:ext uri="{FF2B5EF4-FFF2-40B4-BE49-F238E27FC236}">
                <a16:creationId xmlns:a16="http://schemas.microsoft.com/office/drawing/2014/main" id="{B5C21E21-E052-451B-BDE0-E43FC40207DD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58" name="Gerade Verbindung 2">
              <a:extLst>
                <a:ext uri="{FF2B5EF4-FFF2-40B4-BE49-F238E27FC236}">
                  <a16:creationId xmlns:a16="http://schemas.microsoft.com/office/drawing/2014/main" id="{542A1893-0B87-4B3D-B4FA-867FA11CCFB1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35">
              <a:extLst>
                <a:ext uri="{FF2B5EF4-FFF2-40B4-BE49-F238E27FC236}">
                  <a16:creationId xmlns:a16="http://schemas.microsoft.com/office/drawing/2014/main" id="{D2B17994-E420-4CB1-A7CD-E535DF6125C9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36">
              <a:extLst>
                <a:ext uri="{FF2B5EF4-FFF2-40B4-BE49-F238E27FC236}">
                  <a16:creationId xmlns:a16="http://schemas.microsoft.com/office/drawing/2014/main" id="{3BA2E6DD-9A67-4C18-9489-15060673EE43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37">
              <a:extLst>
                <a:ext uri="{FF2B5EF4-FFF2-40B4-BE49-F238E27FC236}">
                  <a16:creationId xmlns:a16="http://schemas.microsoft.com/office/drawing/2014/main" id="{FC1854C1-7B49-4012-B63C-C7279D3A0BBD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38">
              <a:extLst>
                <a:ext uri="{FF2B5EF4-FFF2-40B4-BE49-F238E27FC236}">
                  <a16:creationId xmlns:a16="http://schemas.microsoft.com/office/drawing/2014/main" id="{2FEB3565-E837-4D8B-AED8-B46042FD10EA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39">
              <a:extLst>
                <a:ext uri="{FF2B5EF4-FFF2-40B4-BE49-F238E27FC236}">
                  <a16:creationId xmlns:a16="http://schemas.microsoft.com/office/drawing/2014/main" id="{570C7294-614C-4F5A-91AF-34FACC8ECFF5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41">
              <a:extLst>
                <a:ext uri="{FF2B5EF4-FFF2-40B4-BE49-F238E27FC236}">
                  <a16:creationId xmlns:a16="http://schemas.microsoft.com/office/drawing/2014/main" id="{3C1F8C9F-1E38-4E67-B3A4-7466723A1C7C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42">
              <a:extLst>
                <a:ext uri="{FF2B5EF4-FFF2-40B4-BE49-F238E27FC236}">
                  <a16:creationId xmlns:a16="http://schemas.microsoft.com/office/drawing/2014/main" id="{F9A18C70-C103-4919-A489-C738B06158E2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43">
              <a:extLst>
                <a:ext uri="{FF2B5EF4-FFF2-40B4-BE49-F238E27FC236}">
                  <a16:creationId xmlns:a16="http://schemas.microsoft.com/office/drawing/2014/main" id="{3B4FFBD8-5570-4694-AD3B-7F9622D06A3B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44">
              <a:extLst>
                <a:ext uri="{FF2B5EF4-FFF2-40B4-BE49-F238E27FC236}">
                  <a16:creationId xmlns:a16="http://schemas.microsoft.com/office/drawing/2014/main" id="{152FE824-9C18-4A15-829E-30051105BE0F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51">
              <a:extLst>
                <a:ext uri="{FF2B5EF4-FFF2-40B4-BE49-F238E27FC236}">
                  <a16:creationId xmlns:a16="http://schemas.microsoft.com/office/drawing/2014/main" id="{E3275013-E75D-4F50-AD0C-3912741931F5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52">
              <a:extLst>
                <a:ext uri="{FF2B5EF4-FFF2-40B4-BE49-F238E27FC236}">
                  <a16:creationId xmlns:a16="http://schemas.microsoft.com/office/drawing/2014/main" id="{D87FC063-CCB2-449C-A103-4BE8C80A9D75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53">
              <a:extLst>
                <a:ext uri="{FF2B5EF4-FFF2-40B4-BE49-F238E27FC236}">
                  <a16:creationId xmlns:a16="http://schemas.microsoft.com/office/drawing/2014/main" id="{E6F084A6-FD70-4EF7-ABFA-1BB64D778323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54">
              <a:extLst>
                <a:ext uri="{FF2B5EF4-FFF2-40B4-BE49-F238E27FC236}">
                  <a16:creationId xmlns:a16="http://schemas.microsoft.com/office/drawing/2014/main" id="{3F33D5F2-340B-44BA-BC03-E58484FDE98F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55">
              <a:extLst>
                <a:ext uri="{FF2B5EF4-FFF2-40B4-BE49-F238E27FC236}">
                  <a16:creationId xmlns:a16="http://schemas.microsoft.com/office/drawing/2014/main" id="{4621E99B-1945-47FB-989A-0187F4D12218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56">
              <a:extLst>
                <a:ext uri="{FF2B5EF4-FFF2-40B4-BE49-F238E27FC236}">
                  <a16:creationId xmlns:a16="http://schemas.microsoft.com/office/drawing/2014/main" id="{60C014DA-54C8-462C-8719-8CECDF9CF8D3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58">
              <a:extLst>
                <a:ext uri="{FF2B5EF4-FFF2-40B4-BE49-F238E27FC236}">
                  <a16:creationId xmlns:a16="http://schemas.microsoft.com/office/drawing/2014/main" id="{30F01FD5-3B60-430B-BF1C-8294B24D688D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59">
              <a:extLst>
                <a:ext uri="{FF2B5EF4-FFF2-40B4-BE49-F238E27FC236}">
                  <a16:creationId xmlns:a16="http://schemas.microsoft.com/office/drawing/2014/main" id="{5911D1A9-0197-47D4-9568-5BBAD7B9F674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Gerade Verbindung 60">
              <a:extLst>
                <a:ext uri="{FF2B5EF4-FFF2-40B4-BE49-F238E27FC236}">
                  <a16:creationId xmlns:a16="http://schemas.microsoft.com/office/drawing/2014/main" id="{0D113640-2E8D-4AC9-BAB9-042241E12AB1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Gerade Verbindung 61">
              <a:extLst>
                <a:ext uri="{FF2B5EF4-FFF2-40B4-BE49-F238E27FC236}">
                  <a16:creationId xmlns:a16="http://schemas.microsoft.com/office/drawing/2014/main" id="{97A57D31-8658-4F11-A7BD-660F9160148D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30" name="Graphic 29">
            <a:extLst>
              <a:ext uri="{FF2B5EF4-FFF2-40B4-BE49-F238E27FC236}">
                <a16:creationId xmlns:a16="http://schemas.microsoft.com/office/drawing/2014/main" id="{BB2AFED3-889B-46B7-822E-B28370DA38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9189" y="324000"/>
            <a:ext cx="2158876" cy="9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8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fik 26">
            <a:extLst>
              <a:ext uri="{FF2B5EF4-FFF2-40B4-BE49-F238E27FC236}">
                <a16:creationId xmlns:a16="http://schemas.microsoft.com/office/drawing/2014/main" id="{D7AA24FD-E10D-4EE7-B628-97985CCA83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4504550"/>
            <a:ext cx="6476627" cy="166256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sp>
        <p:nvSpPr>
          <p:cNvPr id="5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noProof="0">
              <a:solidFill>
                <a:srgbClr val="990000"/>
              </a:solidFill>
            </a:endParaRPr>
          </a:p>
        </p:txBody>
      </p:sp>
      <p:grpSp>
        <p:nvGrpSpPr>
          <p:cNvPr id="58" name="Gruppieren 3">
            <a:extLst>
              <a:ext uri="{FF2B5EF4-FFF2-40B4-BE49-F238E27FC236}">
                <a16:creationId xmlns:a16="http://schemas.microsoft.com/office/drawing/2014/main" id="{BD5BCD77-BA50-4823-BF74-DCB3C393B6EB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59" name="Gerade Verbindung 2">
              <a:extLst>
                <a:ext uri="{FF2B5EF4-FFF2-40B4-BE49-F238E27FC236}">
                  <a16:creationId xmlns:a16="http://schemas.microsoft.com/office/drawing/2014/main" id="{39DE1F75-7EAC-4AE1-A1F1-3D336A0E5488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35">
              <a:extLst>
                <a:ext uri="{FF2B5EF4-FFF2-40B4-BE49-F238E27FC236}">
                  <a16:creationId xmlns:a16="http://schemas.microsoft.com/office/drawing/2014/main" id="{CD3CF657-D2AA-4AEA-A8BD-4557FD021A62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36">
              <a:extLst>
                <a:ext uri="{FF2B5EF4-FFF2-40B4-BE49-F238E27FC236}">
                  <a16:creationId xmlns:a16="http://schemas.microsoft.com/office/drawing/2014/main" id="{15358091-C9B5-409A-ABE7-8943FA096D51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37">
              <a:extLst>
                <a:ext uri="{FF2B5EF4-FFF2-40B4-BE49-F238E27FC236}">
                  <a16:creationId xmlns:a16="http://schemas.microsoft.com/office/drawing/2014/main" id="{3F2A3BC5-9F69-44A6-941C-732A0C74E8D2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38">
              <a:extLst>
                <a:ext uri="{FF2B5EF4-FFF2-40B4-BE49-F238E27FC236}">
                  <a16:creationId xmlns:a16="http://schemas.microsoft.com/office/drawing/2014/main" id="{4A607B77-430E-4134-A72E-014B812B5A4A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39">
              <a:extLst>
                <a:ext uri="{FF2B5EF4-FFF2-40B4-BE49-F238E27FC236}">
                  <a16:creationId xmlns:a16="http://schemas.microsoft.com/office/drawing/2014/main" id="{542E4096-855C-4A12-BDFF-C88A88F33884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41">
              <a:extLst>
                <a:ext uri="{FF2B5EF4-FFF2-40B4-BE49-F238E27FC236}">
                  <a16:creationId xmlns:a16="http://schemas.microsoft.com/office/drawing/2014/main" id="{B8DE5CEB-734F-4215-B6F9-0ABCA29BDF1E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42">
              <a:extLst>
                <a:ext uri="{FF2B5EF4-FFF2-40B4-BE49-F238E27FC236}">
                  <a16:creationId xmlns:a16="http://schemas.microsoft.com/office/drawing/2014/main" id="{80596428-F011-48A8-9160-3D789DEFA4C1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43">
              <a:extLst>
                <a:ext uri="{FF2B5EF4-FFF2-40B4-BE49-F238E27FC236}">
                  <a16:creationId xmlns:a16="http://schemas.microsoft.com/office/drawing/2014/main" id="{F892447A-7F7A-43E0-8ECE-1B87271919C2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44">
              <a:extLst>
                <a:ext uri="{FF2B5EF4-FFF2-40B4-BE49-F238E27FC236}">
                  <a16:creationId xmlns:a16="http://schemas.microsoft.com/office/drawing/2014/main" id="{249266EC-7EDE-43E9-9C80-CE79D23635D0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51">
              <a:extLst>
                <a:ext uri="{FF2B5EF4-FFF2-40B4-BE49-F238E27FC236}">
                  <a16:creationId xmlns:a16="http://schemas.microsoft.com/office/drawing/2014/main" id="{DD5A1A80-775D-474E-9524-5E01192FBDAC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52">
              <a:extLst>
                <a:ext uri="{FF2B5EF4-FFF2-40B4-BE49-F238E27FC236}">
                  <a16:creationId xmlns:a16="http://schemas.microsoft.com/office/drawing/2014/main" id="{65B8B91E-7E33-482E-9508-3D680CA09A66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53">
              <a:extLst>
                <a:ext uri="{FF2B5EF4-FFF2-40B4-BE49-F238E27FC236}">
                  <a16:creationId xmlns:a16="http://schemas.microsoft.com/office/drawing/2014/main" id="{510ED15E-98B1-4478-AE8A-73089FCF451A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54">
              <a:extLst>
                <a:ext uri="{FF2B5EF4-FFF2-40B4-BE49-F238E27FC236}">
                  <a16:creationId xmlns:a16="http://schemas.microsoft.com/office/drawing/2014/main" id="{B48E4357-1180-48FC-84D9-36EBE6985D6E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55">
              <a:extLst>
                <a:ext uri="{FF2B5EF4-FFF2-40B4-BE49-F238E27FC236}">
                  <a16:creationId xmlns:a16="http://schemas.microsoft.com/office/drawing/2014/main" id="{95549C3E-BD52-46C1-8C7A-FFE9C6951D7A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56">
              <a:extLst>
                <a:ext uri="{FF2B5EF4-FFF2-40B4-BE49-F238E27FC236}">
                  <a16:creationId xmlns:a16="http://schemas.microsoft.com/office/drawing/2014/main" id="{0413DB51-30FE-43D6-94E2-30FEE41136F4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58">
              <a:extLst>
                <a:ext uri="{FF2B5EF4-FFF2-40B4-BE49-F238E27FC236}">
                  <a16:creationId xmlns:a16="http://schemas.microsoft.com/office/drawing/2014/main" id="{B89C61C4-0B3F-482D-88FA-DE0C43A3237C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Gerade Verbindung 59">
              <a:extLst>
                <a:ext uri="{FF2B5EF4-FFF2-40B4-BE49-F238E27FC236}">
                  <a16:creationId xmlns:a16="http://schemas.microsoft.com/office/drawing/2014/main" id="{CA68E1D7-F6A6-4C6E-BA26-59968E11ADB4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Gerade Verbindung 60">
              <a:extLst>
                <a:ext uri="{FF2B5EF4-FFF2-40B4-BE49-F238E27FC236}">
                  <a16:creationId xmlns:a16="http://schemas.microsoft.com/office/drawing/2014/main" id="{D1FD3672-36F2-48F7-962B-C80DDF73093F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Gerade Verbindung 61">
              <a:extLst>
                <a:ext uri="{FF2B5EF4-FFF2-40B4-BE49-F238E27FC236}">
                  <a16:creationId xmlns:a16="http://schemas.microsoft.com/office/drawing/2014/main" id="{5BEB1B31-6A4A-410A-A701-D0DA609DFF18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81763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color fill">
    <p:bg>
      <p:bgPr>
        <a:solidFill>
          <a:srgbClr val="CDD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Rectangle 115 Id57350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 bwMode="ltGray">
          <a:xfrm>
            <a:off x="626736" y="4504550"/>
            <a:ext cx="6476627" cy="1662564"/>
          </a:xfrm>
          <a:gradFill>
            <a:gsLst>
              <a:gs pos="83000">
                <a:srgbClr val="0099B0">
                  <a:alpha val="85000"/>
                </a:srgbClr>
              </a:gs>
              <a:gs pos="50000">
                <a:srgbClr val="009999">
                  <a:alpha val="85000"/>
                </a:srgbClr>
              </a:gs>
              <a:gs pos="0">
                <a:srgbClr val="50BEBE">
                  <a:alpha val="85000"/>
                </a:srgbClr>
              </a:gs>
              <a:gs pos="100000">
                <a:srgbClr val="0099CB">
                  <a:alpha val="85000"/>
                </a:srgbClr>
              </a:gs>
            </a:gsLst>
            <a:lin ang="0" scaled="0"/>
          </a:gradFill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noProof="0">
              <a:solidFill>
                <a:srgbClr val="990000"/>
              </a:solidFill>
            </a:endParaRPr>
          </a:p>
        </p:txBody>
      </p:sp>
      <p:grpSp>
        <p:nvGrpSpPr>
          <p:cNvPr id="55" name="Gruppieren 3">
            <a:extLst>
              <a:ext uri="{FF2B5EF4-FFF2-40B4-BE49-F238E27FC236}">
                <a16:creationId xmlns:a16="http://schemas.microsoft.com/office/drawing/2014/main" id="{67A936E5-4E87-4D4E-B02A-03E0AEA93B5A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56" name="Gerade Verbindung 2">
              <a:extLst>
                <a:ext uri="{FF2B5EF4-FFF2-40B4-BE49-F238E27FC236}">
                  <a16:creationId xmlns:a16="http://schemas.microsoft.com/office/drawing/2014/main" id="{FCD5DE54-D39F-4976-BBC7-BF08F3DB645F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Gerade Verbindung 35">
              <a:extLst>
                <a:ext uri="{FF2B5EF4-FFF2-40B4-BE49-F238E27FC236}">
                  <a16:creationId xmlns:a16="http://schemas.microsoft.com/office/drawing/2014/main" id="{98E8F9D4-5DD0-4E97-B77C-F79F41EB1D2E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Gerade Verbindung 36">
              <a:extLst>
                <a:ext uri="{FF2B5EF4-FFF2-40B4-BE49-F238E27FC236}">
                  <a16:creationId xmlns:a16="http://schemas.microsoft.com/office/drawing/2014/main" id="{2D8929E1-CCCF-42FD-99AD-B1E494118600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37">
              <a:extLst>
                <a:ext uri="{FF2B5EF4-FFF2-40B4-BE49-F238E27FC236}">
                  <a16:creationId xmlns:a16="http://schemas.microsoft.com/office/drawing/2014/main" id="{7EF8A848-6DDF-43EE-A69F-118A5AC15025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38">
              <a:extLst>
                <a:ext uri="{FF2B5EF4-FFF2-40B4-BE49-F238E27FC236}">
                  <a16:creationId xmlns:a16="http://schemas.microsoft.com/office/drawing/2014/main" id="{A33989AA-85FD-4533-B7BD-698478A88BEA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39">
              <a:extLst>
                <a:ext uri="{FF2B5EF4-FFF2-40B4-BE49-F238E27FC236}">
                  <a16:creationId xmlns:a16="http://schemas.microsoft.com/office/drawing/2014/main" id="{F6B80195-D556-4A35-8FC0-726934E2190D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Gerade Verbindung 41">
              <a:extLst>
                <a:ext uri="{FF2B5EF4-FFF2-40B4-BE49-F238E27FC236}">
                  <a16:creationId xmlns:a16="http://schemas.microsoft.com/office/drawing/2014/main" id="{429F0FE6-B7DD-4864-A2FB-5F41740572CF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42">
              <a:extLst>
                <a:ext uri="{FF2B5EF4-FFF2-40B4-BE49-F238E27FC236}">
                  <a16:creationId xmlns:a16="http://schemas.microsoft.com/office/drawing/2014/main" id="{87DA4935-8736-4C35-80BE-04976EBDE6F2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43">
              <a:extLst>
                <a:ext uri="{FF2B5EF4-FFF2-40B4-BE49-F238E27FC236}">
                  <a16:creationId xmlns:a16="http://schemas.microsoft.com/office/drawing/2014/main" id="{D0DD13A8-3679-4EC7-8FE4-AF76C8436191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44">
              <a:extLst>
                <a:ext uri="{FF2B5EF4-FFF2-40B4-BE49-F238E27FC236}">
                  <a16:creationId xmlns:a16="http://schemas.microsoft.com/office/drawing/2014/main" id="{0E07B00E-9113-4DF5-A715-0808449E1A34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51">
              <a:extLst>
                <a:ext uri="{FF2B5EF4-FFF2-40B4-BE49-F238E27FC236}">
                  <a16:creationId xmlns:a16="http://schemas.microsoft.com/office/drawing/2014/main" id="{13B9A954-C393-4182-95D3-A17AA3493A8E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52">
              <a:extLst>
                <a:ext uri="{FF2B5EF4-FFF2-40B4-BE49-F238E27FC236}">
                  <a16:creationId xmlns:a16="http://schemas.microsoft.com/office/drawing/2014/main" id="{985DAED2-26DA-4F04-92A0-B768CA2AB0B0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53">
              <a:extLst>
                <a:ext uri="{FF2B5EF4-FFF2-40B4-BE49-F238E27FC236}">
                  <a16:creationId xmlns:a16="http://schemas.microsoft.com/office/drawing/2014/main" id="{BC6D51B5-37A1-4194-8D96-14C028490606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54">
              <a:extLst>
                <a:ext uri="{FF2B5EF4-FFF2-40B4-BE49-F238E27FC236}">
                  <a16:creationId xmlns:a16="http://schemas.microsoft.com/office/drawing/2014/main" id="{6AC0E245-7723-4A6E-AEAA-BF3060C1A149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55">
              <a:extLst>
                <a:ext uri="{FF2B5EF4-FFF2-40B4-BE49-F238E27FC236}">
                  <a16:creationId xmlns:a16="http://schemas.microsoft.com/office/drawing/2014/main" id="{A0DD38BB-5EF1-4A3F-948E-662C1B7CB89D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56">
              <a:extLst>
                <a:ext uri="{FF2B5EF4-FFF2-40B4-BE49-F238E27FC236}">
                  <a16:creationId xmlns:a16="http://schemas.microsoft.com/office/drawing/2014/main" id="{75F2ACB7-9CDD-4486-AD1E-77BF99F02257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Gerade Verbindung 58">
              <a:extLst>
                <a:ext uri="{FF2B5EF4-FFF2-40B4-BE49-F238E27FC236}">
                  <a16:creationId xmlns:a16="http://schemas.microsoft.com/office/drawing/2014/main" id="{E8532989-9746-468E-851B-F15F76BEE11D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59">
              <a:extLst>
                <a:ext uri="{FF2B5EF4-FFF2-40B4-BE49-F238E27FC236}">
                  <a16:creationId xmlns:a16="http://schemas.microsoft.com/office/drawing/2014/main" id="{4E558AC0-663F-44C3-9A39-2B4B9708BF49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60">
              <a:extLst>
                <a:ext uri="{FF2B5EF4-FFF2-40B4-BE49-F238E27FC236}">
                  <a16:creationId xmlns:a16="http://schemas.microsoft.com/office/drawing/2014/main" id="{4F6D9557-6FA1-4AA4-8FC0-18330D61FF51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61">
              <a:extLst>
                <a:ext uri="{FF2B5EF4-FFF2-40B4-BE49-F238E27FC236}">
                  <a16:creationId xmlns:a16="http://schemas.microsoft.com/office/drawing/2014/main" id="{FA6C7DDE-76D5-4162-BA68-F4BA41EE884F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82C8778A-AABC-4579-9EAC-567D95640AA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9189" y="324000"/>
            <a:ext cx="2158876" cy="9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69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Dynamic Petrol">
    <p:bg>
      <p:bgPr>
        <a:gradFill>
          <a:gsLst>
            <a:gs pos="83000">
              <a:srgbClr val="0099B0">
                <a:alpha val="85000"/>
              </a:srgbClr>
            </a:gs>
            <a:gs pos="50000">
              <a:srgbClr val="009999">
                <a:alpha val="85000"/>
              </a:srgbClr>
            </a:gs>
            <a:gs pos="0">
              <a:srgbClr val="50BEBE">
                <a:alpha val="85000"/>
              </a:srgbClr>
            </a:gs>
            <a:gs pos="100000">
              <a:srgbClr val="0099CB">
                <a:alpha val="85000"/>
              </a:srgb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noProof="0">
              <a:solidFill>
                <a:srgbClr val="990000"/>
              </a:solidFill>
            </a:endParaRPr>
          </a:p>
        </p:txBody>
      </p:sp>
      <p:sp>
        <p:nvSpPr>
          <p:cNvPr id="30" name="cdtRectangle 115 Id57350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 bwMode="auto">
          <a:xfrm>
            <a:off x="626736" y="4504550"/>
            <a:ext cx="6476627" cy="1662564"/>
          </a:xfrm>
          <a:noFill/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grpSp>
        <p:nvGrpSpPr>
          <p:cNvPr id="56" name="Gruppieren 3">
            <a:extLst>
              <a:ext uri="{FF2B5EF4-FFF2-40B4-BE49-F238E27FC236}">
                <a16:creationId xmlns:a16="http://schemas.microsoft.com/office/drawing/2014/main" id="{2DBD9D13-C7BA-4902-80AC-C175AA369278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57" name="Gerade Verbindung 2">
              <a:extLst>
                <a:ext uri="{FF2B5EF4-FFF2-40B4-BE49-F238E27FC236}">
                  <a16:creationId xmlns:a16="http://schemas.microsoft.com/office/drawing/2014/main" id="{5E9108FC-3BE8-4A21-B38F-722C6B72455D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Gerade Verbindung 35">
              <a:extLst>
                <a:ext uri="{FF2B5EF4-FFF2-40B4-BE49-F238E27FC236}">
                  <a16:creationId xmlns:a16="http://schemas.microsoft.com/office/drawing/2014/main" id="{44948974-4874-4B2E-AF2E-DDA0565582B3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36">
              <a:extLst>
                <a:ext uri="{FF2B5EF4-FFF2-40B4-BE49-F238E27FC236}">
                  <a16:creationId xmlns:a16="http://schemas.microsoft.com/office/drawing/2014/main" id="{9B0ABD24-3B0B-40A3-B1B7-B029B37BDAD1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37">
              <a:extLst>
                <a:ext uri="{FF2B5EF4-FFF2-40B4-BE49-F238E27FC236}">
                  <a16:creationId xmlns:a16="http://schemas.microsoft.com/office/drawing/2014/main" id="{2B5C2D81-8B27-4B35-9067-2C4ED1D5FDDC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38">
              <a:extLst>
                <a:ext uri="{FF2B5EF4-FFF2-40B4-BE49-F238E27FC236}">
                  <a16:creationId xmlns:a16="http://schemas.microsoft.com/office/drawing/2014/main" id="{E5F67A5B-71A9-4F4D-B918-6ECD06E1C93E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39">
              <a:extLst>
                <a:ext uri="{FF2B5EF4-FFF2-40B4-BE49-F238E27FC236}">
                  <a16:creationId xmlns:a16="http://schemas.microsoft.com/office/drawing/2014/main" id="{8849258C-47AC-4785-93CF-1F9EF4CB8AD3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41">
              <a:extLst>
                <a:ext uri="{FF2B5EF4-FFF2-40B4-BE49-F238E27FC236}">
                  <a16:creationId xmlns:a16="http://schemas.microsoft.com/office/drawing/2014/main" id="{85F601A3-7B19-4981-99FD-91F8760D452D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42">
              <a:extLst>
                <a:ext uri="{FF2B5EF4-FFF2-40B4-BE49-F238E27FC236}">
                  <a16:creationId xmlns:a16="http://schemas.microsoft.com/office/drawing/2014/main" id="{A94A2DA0-63A2-4633-BD01-C4B7F293AA6E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43">
              <a:extLst>
                <a:ext uri="{FF2B5EF4-FFF2-40B4-BE49-F238E27FC236}">
                  <a16:creationId xmlns:a16="http://schemas.microsoft.com/office/drawing/2014/main" id="{9EABF92E-7FE6-47A8-A4E3-5D1D0669A689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44">
              <a:extLst>
                <a:ext uri="{FF2B5EF4-FFF2-40B4-BE49-F238E27FC236}">
                  <a16:creationId xmlns:a16="http://schemas.microsoft.com/office/drawing/2014/main" id="{23CE0404-5878-4DE5-8358-E01FB0677CA8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51">
              <a:extLst>
                <a:ext uri="{FF2B5EF4-FFF2-40B4-BE49-F238E27FC236}">
                  <a16:creationId xmlns:a16="http://schemas.microsoft.com/office/drawing/2014/main" id="{58D846A9-53E2-4E41-916B-57627E5211F3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52">
              <a:extLst>
                <a:ext uri="{FF2B5EF4-FFF2-40B4-BE49-F238E27FC236}">
                  <a16:creationId xmlns:a16="http://schemas.microsoft.com/office/drawing/2014/main" id="{6D896C3B-7933-448B-9942-68F0FB9C28CA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53">
              <a:extLst>
                <a:ext uri="{FF2B5EF4-FFF2-40B4-BE49-F238E27FC236}">
                  <a16:creationId xmlns:a16="http://schemas.microsoft.com/office/drawing/2014/main" id="{DD7497DB-69B6-4F9D-A69E-AA071A323083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54">
              <a:extLst>
                <a:ext uri="{FF2B5EF4-FFF2-40B4-BE49-F238E27FC236}">
                  <a16:creationId xmlns:a16="http://schemas.microsoft.com/office/drawing/2014/main" id="{2BB91441-E174-420A-B2C2-F8C02123E5D4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55">
              <a:extLst>
                <a:ext uri="{FF2B5EF4-FFF2-40B4-BE49-F238E27FC236}">
                  <a16:creationId xmlns:a16="http://schemas.microsoft.com/office/drawing/2014/main" id="{ED125660-542E-49C3-A724-6B7E5A36FCCA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56">
              <a:extLst>
                <a:ext uri="{FF2B5EF4-FFF2-40B4-BE49-F238E27FC236}">
                  <a16:creationId xmlns:a16="http://schemas.microsoft.com/office/drawing/2014/main" id="{C4A533E1-13D1-4EF2-97EC-EA0A17B4C20E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58">
              <a:extLst>
                <a:ext uri="{FF2B5EF4-FFF2-40B4-BE49-F238E27FC236}">
                  <a16:creationId xmlns:a16="http://schemas.microsoft.com/office/drawing/2014/main" id="{4913BC20-3066-4FFE-841C-A40055CD8EA3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59">
              <a:extLst>
                <a:ext uri="{FF2B5EF4-FFF2-40B4-BE49-F238E27FC236}">
                  <a16:creationId xmlns:a16="http://schemas.microsoft.com/office/drawing/2014/main" id="{F673A3B3-933F-4A26-A992-0CD9F7F70901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60">
              <a:extLst>
                <a:ext uri="{FF2B5EF4-FFF2-40B4-BE49-F238E27FC236}">
                  <a16:creationId xmlns:a16="http://schemas.microsoft.com/office/drawing/2014/main" id="{ADE1F8DD-11C3-44FE-BC22-98D0AC6B3F58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Gerade Verbindung 61">
              <a:extLst>
                <a:ext uri="{FF2B5EF4-FFF2-40B4-BE49-F238E27FC236}">
                  <a16:creationId xmlns:a16="http://schemas.microsoft.com/office/drawing/2014/main" id="{09557594-1A33-4C65-A8B4-403683341475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D3767B3A-7EA6-480A-9D18-59DB67F6D0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9189" y="324000"/>
            <a:ext cx="2158876" cy="9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7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Blue light">
    <p:bg>
      <p:bgPr>
        <a:solidFill>
          <a:srgbClr val="50BE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dtText Box 101 Id11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6096000" y="0"/>
            <a:ext cx="1587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5981" rIns="0" bIns="0">
            <a:noAutofit/>
          </a:bodyPr>
          <a:lstStyle/>
          <a:p>
            <a:pPr algn="ctr">
              <a:buClrTx/>
              <a:buFontTx/>
              <a:buNone/>
            </a:pPr>
            <a:endParaRPr lang="de-DE" sz="1099" b="1" noProof="0">
              <a:solidFill>
                <a:srgbClr val="990000"/>
              </a:solidFill>
            </a:endParaRPr>
          </a:p>
        </p:txBody>
      </p:sp>
      <p:sp>
        <p:nvSpPr>
          <p:cNvPr id="34" name="cdtRectangle 115 Id57350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 bwMode="auto">
          <a:xfrm>
            <a:off x="626736" y="4504550"/>
            <a:ext cx="6476627" cy="1662564"/>
          </a:xfrm>
          <a:noFill/>
        </p:spPr>
        <p:txBody>
          <a:bodyPr wrap="square" lIns="216000" tIns="90000" rIns="216000" bIns="216000" anchor="b" anchorCtr="0">
            <a:spAutoFit/>
          </a:bodyPr>
          <a:lstStyle>
            <a:lvl1pPr>
              <a:defRPr sz="4398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grpSp>
        <p:nvGrpSpPr>
          <p:cNvPr id="56" name="Gruppieren 3">
            <a:extLst>
              <a:ext uri="{FF2B5EF4-FFF2-40B4-BE49-F238E27FC236}">
                <a16:creationId xmlns:a16="http://schemas.microsoft.com/office/drawing/2014/main" id="{A9F4DD81-1824-4CA9-9A76-3D8F476ACB66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57" name="Gerade Verbindung 2">
              <a:extLst>
                <a:ext uri="{FF2B5EF4-FFF2-40B4-BE49-F238E27FC236}">
                  <a16:creationId xmlns:a16="http://schemas.microsoft.com/office/drawing/2014/main" id="{82346EBA-CC4A-4A93-8983-BB32AE7F6B23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Gerade Verbindung 35">
              <a:extLst>
                <a:ext uri="{FF2B5EF4-FFF2-40B4-BE49-F238E27FC236}">
                  <a16:creationId xmlns:a16="http://schemas.microsoft.com/office/drawing/2014/main" id="{029C906A-3325-4CC8-88EC-7767B5742FDC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36">
              <a:extLst>
                <a:ext uri="{FF2B5EF4-FFF2-40B4-BE49-F238E27FC236}">
                  <a16:creationId xmlns:a16="http://schemas.microsoft.com/office/drawing/2014/main" id="{C287DCC2-2EEA-4421-BF9D-874D4FE223F6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37">
              <a:extLst>
                <a:ext uri="{FF2B5EF4-FFF2-40B4-BE49-F238E27FC236}">
                  <a16:creationId xmlns:a16="http://schemas.microsoft.com/office/drawing/2014/main" id="{81247FFA-AA1D-4EDE-91DF-3880896BCF64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38">
              <a:extLst>
                <a:ext uri="{FF2B5EF4-FFF2-40B4-BE49-F238E27FC236}">
                  <a16:creationId xmlns:a16="http://schemas.microsoft.com/office/drawing/2014/main" id="{F4FBBF36-A400-4BD3-B932-2C9EF7CFCDF8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39">
              <a:extLst>
                <a:ext uri="{FF2B5EF4-FFF2-40B4-BE49-F238E27FC236}">
                  <a16:creationId xmlns:a16="http://schemas.microsoft.com/office/drawing/2014/main" id="{6E6BBAAE-55F5-4DE8-9D07-79BAC8F8079A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Gerade Verbindung 41">
              <a:extLst>
                <a:ext uri="{FF2B5EF4-FFF2-40B4-BE49-F238E27FC236}">
                  <a16:creationId xmlns:a16="http://schemas.microsoft.com/office/drawing/2014/main" id="{C8BAB7DA-C1EA-4B5A-A868-7B7417D32703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Gerade Verbindung 42">
              <a:extLst>
                <a:ext uri="{FF2B5EF4-FFF2-40B4-BE49-F238E27FC236}">
                  <a16:creationId xmlns:a16="http://schemas.microsoft.com/office/drawing/2014/main" id="{6A872FA5-83EA-4F9B-AD80-66FF3F175F45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Gerade Verbindung 43">
              <a:extLst>
                <a:ext uri="{FF2B5EF4-FFF2-40B4-BE49-F238E27FC236}">
                  <a16:creationId xmlns:a16="http://schemas.microsoft.com/office/drawing/2014/main" id="{EEF9D231-92D9-4603-A715-FC2450442355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Gerade Verbindung 44">
              <a:extLst>
                <a:ext uri="{FF2B5EF4-FFF2-40B4-BE49-F238E27FC236}">
                  <a16:creationId xmlns:a16="http://schemas.microsoft.com/office/drawing/2014/main" id="{2FCC491B-515F-45E2-92D2-A23B06828A04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Gerade Verbindung 51">
              <a:extLst>
                <a:ext uri="{FF2B5EF4-FFF2-40B4-BE49-F238E27FC236}">
                  <a16:creationId xmlns:a16="http://schemas.microsoft.com/office/drawing/2014/main" id="{4BB0C3DA-B78A-4F51-8271-9DEF2548B887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Gerade Verbindung 52">
              <a:extLst>
                <a:ext uri="{FF2B5EF4-FFF2-40B4-BE49-F238E27FC236}">
                  <a16:creationId xmlns:a16="http://schemas.microsoft.com/office/drawing/2014/main" id="{39A45B8B-3B19-49A3-AC48-D8901BD37A1F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Gerade Verbindung 53">
              <a:extLst>
                <a:ext uri="{FF2B5EF4-FFF2-40B4-BE49-F238E27FC236}">
                  <a16:creationId xmlns:a16="http://schemas.microsoft.com/office/drawing/2014/main" id="{1678458E-B47B-4091-94C6-C2720FADE038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54">
              <a:extLst>
                <a:ext uri="{FF2B5EF4-FFF2-40B4-BE49-F238E27FC236}">
                  <a16:creationId xmlns:a16="http://schemas.microsoft.com/office/drawing/2014/main" id="{07BC0D7B-1F95-413F-A557-0524669DB149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Gerade Verbindung 55">
              <a:extLst>
                <a:ext uri="{FF2B5EF4-FFF2-40B4-BE49-F238E27FC236}">
                  <a16:creationId xmlns:a16="http://schemas.microsoft.com/office/drawing/2014/main" id="{52EF2C5A-4C98-46D2-B34F-92EFCE72BD18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Gerade Verbindung 56">
              <a:extLst>
                <a:ext uri="{FF2B5EF4-FFF2-40B4-BE49-F238E27FC236}">
                  <a16:creationId xmlns:a16="http://schemas.microsoft.com/office/drawing/2014/main" id="{0A94D1EF-687E-42C8-B5EA-AA164FA8B918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58">
              <a:extLst>
                <a:ext uri="{FF2B5EF4-FFF2-40B4-BE49-F238E27FC236}">
                  <a16:creationId xmlns:a16="http://schemas.microsoft.com/office/drawing/2014/main" id="{BFCA3F0B-FCCF-44EE-A991-0E1D964E2685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59">
              <a:extLst>
                <a:ext uri="{FF2B5EF4-FFF2-40B4-BE49-F238E27FC236}">
                  <a16:creationId xmlns:a16="http://schemas.microsoft.com/office/drawing/2014/main" id="{536EEDB6-7E36-4E89-BA8D-8997CE8261F7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60">
              <a:extLst>
                <a:ext uri="{FF2B5EF4-FFF2-40B4-BE49-F238E27FC236}">
                  <a16:creationId xmlns:a16="http://schemas.microsoft.com/office/drawing/2014/main" id="{154F5266-2FC2-4CE8-A2A6-66383D28B6FB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Gerade Verbindung 61">
              <a:extLst>
                <a:ext uri="{FF2B5EF4-FFF2-40B4-BE49-F238E27FC236}">
                  <a16:creationId xmlns:a16="http://schemas.microsoft.com/office/drawing/2014/main" id="{FC54F650-E97D-43DD-8CC3-34E072AE20C7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1233F557-8672-4915-B6FB-BE87693FF4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9189" y="324000"/>
            <a:ext cx="2158876" cy="9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4" name="cdtText Placeholder 12 Id13"/>
          <p:cNvSpPr>
            <a:spLocks noGrp="1"/>
          </p:cNvSpPr>
          <p:nvPr>
            <p:ph type="body" sz="quarter" idx="14" hasCustomPrompt="1"/>
            <p:custDataLst>
              <p:tags r:id="rId1"/>
            </p:custDataLst>
          </p:nvPr>
        </p:nvSpPr>
        <p:spPr bwMode="auto">
          <a:xfrm>
            <a:off x="4656571" y="1414800"/>
            <a:ext cx="7535429" cy="4752000"/>
          </a:xfrm>
          <a:solidFill>
            <a:srgbClr val="CDD9E1"/>
          </a:solidFill>
        </p:spPr>
        <p:txBody>
          <a:bodyPr lIns="288000" tIns="252000" rIns="576000" bIns="252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6720" algn="r"/>
              </a:tabLst>
              <a:defRPr>
                <a:solidFill>
                  <a:srgbClr val="000000"/>
                </a:solidFill>
              </a:defRPr>
            </a:lvl1pPr>
            <a:lvl2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2pPr>
            <a:lvl3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>
                <a:solidFill>
                  <a:srgbClr val="000000"/>
                </a:solidFill>
              </a:defRPr>
            </a:lvl3pPr>
            <a:lvl4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4pPr>
            <a:lvl5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 baseline="0">
                <a:solidFill>
                  <a:srgbClr val="000000"/>
                </a:solidFill>
              </a:defRPr>
            </a:lvl5pPr>
            <a:lvl6pPr marL="360183" indent="-18088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/>
            </a:lvl6pPr>
          </a:lstStyle>
          <a:p>
            <a:pPr lvl="0"/>
            <a:r>
              <a:rPr lang="de-DE" noProof="0"/>
              <a:t>Inhaltsverzeichnis / Kontakt durch Klicken bearbeiten</a:t>
            </a:r>
          </a:p>
          <a:p>
            <a:pPr lvl="1"/>
            <a:r>
              <a:rPr lang="de-DE" noProof="0"/>
              <a:t>Kapitel</a:t>
            </a:r>
          </a:p>
          <a:p>
            <a:pPr lvl="2"/>
            <a:r>
              <a:rPr lang="de-DE" noProof="0"/>
              <a:t>Aktives Kapitel</a:t>
            </a:r>
          </a:p>
          <a:p>
            <a:pPr lvl="3"/>
            <a:r>
              <a:rPr lang="de-DE" noProof="0"/>
              <a:t>Unterkapitel</a:t>
            </a:r>
          </a:p>
          <a:p>
            <a:pPr lvl="4"/>
            <a:r>
              <a:rPr lang="de-DE" noProof="0"/>
              <a:t>Aktives Unterkapitel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5"/>
          </p:nvPr>
        </p:nvSpPr>
        <p:spPr>
          <a:xfrm>
            <a:off x="0" y="1414800"/>
            <a:ext cx="4512050" cy="4752000"/>
          </a:xfrm>
        </p:spPr>
        <p:txBody>
          <a:bodyPr tIns="1800000"/>
          <a:lstStyle>
            <a:lvl1pPr algn="ctr">
              <a:defRPr/>
            </a:lvl1pPr>
          </a:lstStyle>
          <a:p>
            <a:r>
              <a:rPr lang="de-DE" noProof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59133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ndex" preserve="1" userDrawn="1">
  <p:cSld name="Text +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-1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13" name="cdtText Placeholder 12 Id13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626737" y="1414801"/>
            <a:ext cx="3885890" cy="4750549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" name="cdtTextplatzhalter 12 Id5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 bwMode="auto">
          <a:xfrm>
            <a:off x="4656570" y="1414800"/>
            <a:ext cx="7535430" cy="4752000"/>
          </a:xfrm>
          <a:solidFill>
            <a:srgbClr val="CDD9E1"/>
          </a:solidFill>
        </p:spPr>
        <p:txBody>
          <a:bodyPr lIns="288000" tIns="252000" rIns="576000" bIns="252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6720" algn="r"/>
              </a:tabLst>
              <a:defRPr>
                <a:solidFill>
                  <a:srgbClr val="000000"/>
                </a:solidFill>
              </a:defRPr>
            </a:lvl1pPr>
            <a:lvl2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2pPr>
            <a:lvl3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>
                <a:solidFill>
                  <a:srgbClr val="000000"/>
                </a:solidFill>
              </a:defRPr>
            </a:lvl3pPr>
            <a:lvl4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4pPr>
            <a:lvl5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 baseline="0">
                <a:solidFill>
                  <a:srgbClr val="000000"/>
                </a:solidFill>
              </a:defRPr>
            </a:lvl5pPr>
            <a:lvl6pPr marL="360183" indent="-18088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/>
            </a:lvl6pPr>
          </a:lstStyle>
          <a:p>
            <a:pPr lvl="0"/>
            <a:r>
              <a:rPr lang="de-DE" noProof="0"/>
              <a:t>Inhaltsverzeichnis / Kontakt durch Klicken bearbeiten</a:t>
            </a:r>
          </a:p>
          <a:p>
            <a:pPr lvl="1"/>
            <a:r>
              <a:rPr lang="de-DE" noProof="0"/>
              <a:t>Kapitel</a:t>
            </a:r>
          </a:p>
          <a:p>
            <a:pPr lvl="2"/>
            <a:r>
              <a:rPr lang="de-DE" noProof="0"/>
              <a:t>Aktives Kapitel</a:t>
            </a:r>
          </a:p>
          <a:p>
            <a:pPr lvl="3"/>
            <a:r>
              <a:rPr lang="de-DE" noProof="0"/>
              <a:t>Unterkapitel</a:t>
            </a:r>
          </a:p>
          <a:p>
            <a:pPr lvl="4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298089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7970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color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A31C5F9-CF0C-4D4E-88EA-D62D2332E2B2}"/>
              </a:ext>
            </a:extLst>
          </p:cNvPr>
          <p:cNvSpPr/>
          <p:nvPr userDrawn="1"/>
        </p:nvSpPr>
        <p:spPr bwMode="auto">
          <a:xfrm>
            <a:off x="0" y="1414800"/>
            <a:ext cx="12192000" cy="4752000"/>
          </a:xfrm>
          <a:prstGeom prst="rect">
            <a:avLst/>
          </a:prstGeom>
          <a:solidFill>
            <a:srgbClr val="CDD9E1"/>
          </a:solidFill>
          <a:ln>
            <a:noFill/>
          </a:ln>
          <a:effectLst/>
        </p:spPr>
        <p:txBody>
          <a:bodyPr wrap="square" lIns="107944" tIns="53972" rIns="107944" bIns="53972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de-DE" sz="1799" noProof="0">
              <a:solidFill>
                <a:schemeClr val="tx1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2B0309-19D5-47DB-98BB-33A913794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75858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0"/>
          </p:nvPr>
        </p:nvSpPr>
        <p:spPr>
          <a:xfrm>
            <a:off x="0" y="1414800"/>
            <a:ext cx="12197647" cy="4752000"/>
          </a:xfrm>
        </p:spPr>
        <p:txBody>
          <a:bodyPr tIns="1800000"/>
          <a:lstStyle>
            <a:lvl1pPr algn="ctr">
              <a:defRPr/>
            </a:lvl1pPr>
          </a:lstStyle>
          <a:p>
            <a:r>
              <a:rPr lang="de-DE" noProof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66014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1"/>
            <a:ext cx="12192000" cy="1439999"/>
          </a:xfrm>
          <a:prstGeom prst="rect">
            <a:avLst/>
          </a:prstGeom>
          <a:solidFill>
            <a:srgbClr val="FFFFFF"/>
          </a:solidFill>
          <a:ln w="127">
            <a:solidFill>
              <a:srgbClr val="FFFFFF"/>
            </a:solidFill>
          </a:ln>
          <a:effectLst/>
        </p:spPr>
        <p:txBody>
          <a:bodyPr wrap="square" lIns="107944" tIns="53972" rIns="107944" bIns="53972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de-DE" sz="1799" noProof="0">
              <a:solidFill>
                <a:schemeClr val="tx1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51" cy="6858000"/>
          </a:xfrm>
          <a:noFill/>
        </p:spPr>
        <p:txBody>
          <a:bodyPr tIns="1800000"/>
          <a:lstStyle>
            <a:lvl1pPr algn="ctr">
              <a:defRPr/>
            </a:lvl1pPr>
          </a:lstStyle>
          <a:p>
            <a:r>
              <a:rPr lang="de-DE" noProof="0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grpSp>
        <p:nvGrpSpPr>
          <p:cNvPr id="29" name="Gruppieren 3">
            <a:extLst>
              <a:ext uri="{FF2B5EF4-FFF2-40B4-BE49-F238E27FC236}">
                <a16:creationId xmlns:a16="http://schemas.microsoft.com/office/drawing/2014/main" id="{A815A094-7870-4106-ABE7-861C0DC7C377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30" name="Gerade Verbindung 2">
              <a:extLst>
                <a:ext uri="{FF2B5EF4-FFF2-40B4-BE49-F238E27FC236}">
                  <a16:creationId xmlns:a16="http://schemas.microsoft.com/office/drawing/2014/main" id="{51F83399-ED6C-435C-82B0-AB9C3983078A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Gerade Verbindung 35">
              <a:extLst>
                <a:ext uri="{FF2B5EF4-FFF2-40B4-BE49-F238E27FC236}">
                  <a16:creationId xmlns:a16="http://schemas.microsoft.com/office/drawing/2014/main" id="{849F7B33-31B3-43FC-8BD4-B46920285957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Gerade Verbindung 36">
              <a:extLst>
                <a:ext uri="{FF2B5EF4-FFF2-40B4-BE49-F238E27FC236}">
                  <a16:creationId xmlns:a16="http://schemas.microsoft.com/office/drawing/2014/main" id="{E432B6DC-E69E-40E8-8406-B0E075725727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Gerade Verbindung 37">
              <a:extLst>
                <a:ext uri="{FF2B5EF4-FFF2-40B4-BE49-F238E27FC236}">
                  <a16:creationId xmlns:a16="http://schemas.microsoft.com/office/drawing/2014/main" id="{637F8B10-DBE5-4A3B-9DCE-EC91232064CF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Gerade Verbindung 38">
              <a:extLst>
                <a:ext uri="{FF2B5EF4-FFF2-40B4-BE49-F238E27FC236}">
                  <a16:creationId xmlns:a16="http://schemas.microsoft.com/office/drawing/2014/main" id="{753DB954-2D04-4ADA-A802-FDBAD5DDD69C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Gerade Verbindung 39">
              <a:extLst>
                <a:ext uri="{FF2B5EF4-FFF2-40B4-BE49-F238E27FC236}">
                  <a16:creationId xmlns:a16="http://schemas.microsoft.com/office/drawing/2014/main" id="{FE4C149D-3FD2-426F-A012-C0E45E18C6F9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Gerade Verbindung 41">
              <a:extLst>
                <a:ext uri="{FF2B5EF4-FFF2-40B4-BE49-F238E27FC236}">
                  <a16:creationId xmlns:a16="http://schemas.microsoft.com/office/drawing/2014/main" id="{77A3FA32-B2BB-4270-9CCB-612B2A349DA4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Gerade Verbindung 42">
              <a:extLst>
                <a:ext uri="{FF2B5EF4-FFF2-40B4-BE49-F238E27FC236}">
                  <a16:creationId xmlns:a16="http://schemas.microsoft.com/office/drawing/2014/main" id="{3B3F13BC-DCC3-4333-982C-C73B8B49D3F7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Gerade Verbindung 43">
              <a:extLst>
                <a:ext uri="{FF2B5EF4-FFF2-40B4-BE49-F238E27FC236}">
                  <a16:creationId xmlns:a16="http://schemas.microsoft.com/office/drawing/2014/main" id="{4ED9EE88-6697-4932-AE68-5B45F6BADDD3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Gerade Verbindung 44">
              <a:extLst>
                <a:ext uri="{FF2B5EF4-FFF2-40B4-BE49-F238E27FC236}">
                  <a16:creationId xmlns:a16="http://schemas.microsoft.com/office/drawing/2014/main" id="{B1C92689-3E2A-49B9-9A0F-926E792035CA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Gerade Verbindung 51">
              <a:extLst>
                <a:ext uri="{FF2B5EF4-FFF2-40B4-BE49-F238E27FC236}">
                  <a16:creationId xmlns:a16="http://schemas.microsoft.com/office/drawing/2014/main" id="{6DBD38C4-8D80-4C55-B7AB-2FE918F1054B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Gerade Verbindung 52">
              <a:extLst>
                <a:ext uri="{FF2B5EF4-FFF2-40B4-BE49-F238E27FC236}">
                  <a16:creationId xmlns:a16="http://schemas.microsoft.com/office/drawing/2014/main" id="{B1A47CCC-2E6F-46C2-A18E-40559A6A1A3E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Gerade Verbindung 53">
              <a:extLst>
                <a:ext uri="{FF2B5EF4-FFF2-40B4-BE49-F238E27FC236}">
                  <a16:creationId xmlns:a16="http://schemas.microsoft.com/office/drawing/2014/main" id="{256BFE9F-C104-4176-AF7A-22E3F6CF7A8F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Gerade Verbindung 54">
              <a:extLst>
                <a:ext uri="{FF2B5EF4-FFF2-40B4-BE49-F238E27FC236}">
                  <a16:creationId xmlns:a16="http://schemas.microsoft.com/office/drawing/2014/main" id="{18891422-8EB1-490B-90C4-2C0A620FA99E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Gerade Verbindung 55">
              <a:extLst>
                <a:ext uri="{FF2B5EF4-FFF2-40B4-BE49-F238E27FC236}">
                  <a16:creationId xmlns:a16="http://schemas.microsoft.com/office/drawing/2014/main" id="{37011BF3-55C8-43DC-BB2A-1DC8DBF615F2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Gerade Verbindung 56">
              <a:extLst>
                <a:ext uri="{FF2B5EF4-FFF2-40B4-BE49-F238E27FC236}">
                  <a16:creationId xmlns:a16="http://schemas.microsoft.com/office/drawing/2014/main" id="{462124C2-5745-46C2-8704-13C9D8A1E476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Gerade Verbindung 58">
              <a:extLst>
                <a:ext uri="{FF2B5EF4-FFF2-40B4-BE49-F238E27FC236}">
                  <a16:creationId xmlns:a16="http://schemas.microsoft.com/office/drawing/2014/main" id="{74A64262-1A9A-4BDE-BE94-AA7EA6FF8649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Gerade Verbindung 59">
              <a:extLst>
                <a:ext uri="{FF2B5EF4-FFF2-40B4-BE49-F238E27FC236}">
                  <a16:creationId xmlns:a16="http://schemas.microsoft.com/office/drawing/2014/main" id="{9C882561-F89E-4E12-BDC4-DC165FB429F4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Gerade Verbindung 60">
              <a:extLst>
                <a:ext uri="{FF2B5EF4-FFF2-40B4-BE49-F238E27FC236}">
                  <a16:creationId xmlns:a16="http://schemas.microsoft.com/office/drawing/2014/main" id="{FA487A59-1DFE-4764-8978-19221DE13830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Gerade Verbindung 61">
              <a:extLst>
                <a:ext uri="{FF2B5EF4-FFF2-40B4-BE49-F238E27FC236}">
                  <a16:creationId xmlns:a16="http://schemas.microsoft.com/office/drawing/2014/main" id="{82062938-441A-4E34-B2AC-640B62F0E377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6692410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area Dynamic Petro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 userDrawn="1"/>
        </p:nvGrpSpPr>
        <p:grpSpPr>
          <a:xfrm>
            <a:off x="0" y="1"/>
            <a:ext cx="12192000" cy="6861907"/>
            <a:chOff x="0" y="0"/>
            <a:chExt cx="12198350" cy="6861907"/>
          </a:xfrm>
        </p:grpSpPr>
        <p:sp>
          <p:nvSpPr>
            <p:cNvPr id="4" name="Rechteck 3"/>
            <p:cNvSpPr/>
            <p:nvPr userDrawn="1"/>
          </p:nvSpPr>
          <p:spPr bwMode="auto">
            <a:xfrm>
              <a:off x="0" y="0"/>
              <a:ext cx="12198350" cy="686190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de-DE" sz="1799" noProof="0">
                <a:solidFill>
                  <a:schemeClr val="tx1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6" name="Rechteck 5"/>
            <p:cNvSpPr/>
            <p:nvPr userDrawn="1"/>
          </p:nvSpPr>
          <p:spPr bwMode="auto">
            <a:xfrm>
              <a:off x="0" y="0"/>
              <a:ext cx="12198350" cy="6861907"/>
            </a:xfrm>
            <a:prstGeom prst="rect">
              <a:avLst/>
            </a:prstGeom>
            <a:gradFill>
              <a:gsLst>
                <a:gs pos="83000">
                  <a:srgbClr val="0099B0">
                    <a:alpha val="85000"/>
                  </a:srgbClr>
                </a:gs>
                <a:gs pos="50000">
                  <a:srgbClr val="009999">
                    <a:alpha val="85000"/>
                  </a:srgbClr>
                </a:gs>
                <a:gs pos="0">
                  <a:srgbClr val="50BEBE">
                    <a:alpha val="85000"/>
                  </a:srgbClr>
                </a:gs>
                <a:gs pos="100000">
                  <a:srgbClr val="0099CB">
                    <a:alpha val="85000"/>
                  </a:srgbClr>
                </a:gs>
              </a:gsLst>
              <a:lin ang="0" scaled="0"/>
            </a:gra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de-DE" sz="1799" noProof="0">
                <a:solidFill>
                  <a:schemeClr val="tx1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grpSp>
        <p:nvGrpSpPr>
          <p:cNvPr id="31" name="Gruppieren 3">
            <a:extLst>
              <a:ext uri="{FF2B5EF4-FFF2-40B4-BE49-F238E27FC236}">
                <a16:creationId xmlns:a16="http://schemas.microsoft.com/office/drawing/2014/main" id="{09087CB9-8AA1-4CA2-93EE-1A02F64516CD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32" name="Gerade Verbindung 2">
              <a:extLst>
                <a:ext uri="{FF2B5EF4-FFF2-40B4-BE49-F238E27FC236}">
                  <a16:creationId xmlns:a16="http://schemas.microsoft.com/office/drawing/2014/main" id="{6CD62B08-37BA-48C3-9C29-424173300F0E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Gerade Verbindung 35">
              <a:extLst>
                <a:ext uri="{FF2B5EF4-FFF2-40B4-BE49-F238E27FC236}">
                  <a16:creationId xmlns:a16="http://schemas.microsoft.com/office/drawing/2014/main" id="{768B41C0-A7A5-4DCF-A966-EE4BA5908C82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Gerade Verbindung 36">
              <a:extLst>
                <a:ext uri="{FF2B5EF4-FFF2-40B4-BE49-F238E27FC236}">
                  <a16:creationId xmlns:a16="http://schemas.microsoft.com/office/drawing/2014/main" id="{B1C2E67D-2982-449F-872B-7724F9D9E90D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Gerade Verbindung 37">
              <a:extLst>
                <a:ext uri="{FF2B5EF4-FFF2-40B4-BE49-F238E27FC236}">
                  <a16:creationId xmlns:a16="http://schemas.microsoft.com/office/drawing/2014/main" id="{DAB1CCF2-1E0F-44B6-B185-35C994E1E30E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Gerade Verbindung 38">
              <a:extLst>
                <a:ext uri="{FF2B5EF4-FFF2-40B4-BE49-F238E27FC236}">
                  <a16:creationId xmlns:a16="http://schemas.microsoft.com/office/drawing/2014/main" id="{B405A61B-9C32-4A9D-91B1-1BD064BC7A4C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Gerade Verbindung 39">
              <a:extLst>
                <a:ext uri="{FF2B5EF4-FFF2-40B4-BE49-F238E27FC236}">
                  <a16:creationId xmlns:a16="http://schemas.microsoft.com/office/drawing/2014/main" id="{53398201-4F88-4E3F-85F0-0752C572F91D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Gerade Verbindung 41">
              <a:extLst>
                <a:ext uri="{FF2B5EF4-FFF2-40B4-BE49-F238E27FC236}">
                  <a16:creationId xmlns:a16="http://schemas.microsoft.com/office/drawing/2014/main" id="{F5FBD854-20C9-412D-95CF-4E74C911198C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Gerade Verbindung 42">
              <a:extLst>
                <a:ext uri="{FF2B5EF4-FFF2-40B4-BE49-F238E27FC236}">
                  <a16:creationId xmlns:a16="http://schemas.microsoft.com/office/drawing/2014/main" id="{A695572E-FC1D-4BC9-B6E1-59F67074A93F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Gerade Verbindung 43">
              <a:extLst>
                <a:ext uri="{FF2B5EF4-FFF2-40B4-BE49-F238E27FC236}">
                  <a16:creationId xmlns:a16="http://schemas.microsoft.com/office/drawing/2014/main" id="{EB49C944-F940-4E2F-865A-2700EC6E604F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Gerade Verbindung 44">
              <a:extLst>
                <a:ext uri="{FF2B5EF4-FFF2-40B4-BE49-F238E27FC236}">
                  <a16:creationId xmlns:a16="http://schemas.microsoft.com/office/drawing/2014/main" id="{81295EEA-DBEA-44AF-B3CC-002CA8AF6AEC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Gerade Verbindung 51">
              <a:extLst>
                <a:ext uri="{FF2B5EF4-FFF2-40B4-BE49-F238E27FC236}">
                  <a16:creationId xmlns:a16="http://schemas.microsoft.com/office/drawing/2014/main" id="{7B1D6CD5-CADD-4126-BE8A-0578A161FF80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Gerade Verbindung 52">
              <a:extLst>
                <a:ext uri="{FF2B5EF4-FFF2-40B4-BE49-F238E27FC236}">
                  <a16:creationId xmlns:a16="http://schemas.microsoft.com/office/drawing/2014/main" id="{25D6C8D3-C419-4857-A108-FE7F0C9471FE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Gerade Verbindung 53">
              <a:extLst>
                <a:ext uri="{FF2B5EF4-FFF2-40B4-BE49-F238E27FC236}">
                  <a16:creationId xmlns:a16="http://schemas.microsoft.com/office/drawing/2014/main" id="{FA70F6AA-6A46-4AD0-AE4A-DB95C2432A36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Gerade Verbindung 54">
              <a:extLst>
                <a:ext uri="{FF2B5EF4-FFF2-40B4-BE49-F238E27FC236}">
                  <a16:creationId xmlns:a16="http://schemas.microsoft.com/office/drawing/2014/main" id="{B7646E87-DBF1-4D87-9674-F34F100DF1B9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Gerade Verbindung 55">
              <a:extLst>
                <a:ext uri="{FF2B5EF4-FFF2-40B4-BE49-F238E27FC236}">
                  <a16:creationId xmlns:a16="http://schemas.microsoft.com/office/drawing/2014/main" id="{F3153E14-A355-4868-9CFE-A2FA7BF304F2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Gerade Verbindung 56">
              <a:extLst>
                <a:ext uri="{FF2B5EF4-FFF2-40B4-BE49-F238E27FC236}">
                  <a16:creationId xmlns:a16="http://schemas.microsoft.com/office/drawing/2014/main" id="{C5C51DEF-45A1-4876-AC47-DD0BFF26719F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Gerade Verbindung 58">
              <a:extLst>
                <a:ext uri="{FF2B5EF4-FFF2-40B4-BE49-F238E27FC236}">
                  <a16:creationId xmlns:a16="http://schemas.microsoft.com/office/drawing/2014/main" id="{CB4AE630-EA87-4601-8AD2-D3FBD301DC93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Gerade Verbindung 59">
              <a:extLst>
                <a:ext uri="{FF2B5EF4-FFF2-40B4-BE49-F238E27FC236}">
                  <a16:creationId xmlns:a16="http://schemas.microsoft.com/office/drawing/2014/main" id="{9C47166A-32C2-4895-97E6-E2C76539B984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Gerade Verbindung 60">
              <a:extLst>
                <a:ext uri="{FF2B5EF4-FFF2-40B4-BE49-F238E27FC236}">
                  <a16:creationId xmlns:a16="http://schemas.microsoft.com/office/drawing/2014/main" id="{1E496FC5-637F-4802-BB46-7CB5CEA631D2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Gerade Verbindung 61">
              <a:extLst>
                <a:ext uri="{FF2B5EF4-FFF2-40B4-BE49-F238E27FC236}">
                  <a16:creationId xmlns:a16="http://schemas.microsoft.com/office/drawing/2014/main" id="{692B0DBC-AE62-41BD-9EFA-AC664F20AA93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0796212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area Blue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>
            <a:extLst>
              <a:ext uri="{FF2B5EF4-FFF2-40B4-BE49-F238E27FC236}">
                <a16:creationId xmlns:a16="http://schemas.microsoft.com/office/drawing/2014/main" id="{6BC74000-7A5E-4EA7-A45F-17B74F12E651}"/>
              </a:ext>
            </a:extLst>
          </p:cNvPr>
          <p:cNvSpPr/>
          <p:nvPr userDrawn="1"/>
        </p:nvSpPr>
        <p:spPr bwMode="auto">
          <a:xfrm>
            <a:off x="0" y="1"/>
            <a:ext cx="12192000" cy="6861907"/>
          </a:xfrm>
          <a:prstGeom prst="rect">
            <a:avLst/>
          </a:prstGeom>
          <a:solidFill>
            <a:srgbClr val="004669"/>
          </a:solidFill>
          <a:ln>
            <a:noFill/>
          </a:ln>
          <a:effectLst/>
        </p:spPr>
        <p:txBody>
          <a:bodyPr wrap="square" lIns="107944" tIns="53972" rIns="107944" bIns="53972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en-US" sz="1799" noProof="0">
              <a:solidFill>
                <a:schemeClr val="tx1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grpSp>
        <p:nvGrpSpPr>
          <p:cNvPr id="27" name="Gruppieren 3">
            <a:extLst>
              <a:ext uri="{FF2B5EF4-FFF2-40B4-BE49-F238E27FC236}">
                <a16:creationId xmlns:a16="http://schemas.microsoft.com/office/drawing/2014/main" id="{B1C11083-4B75-4E89-A464-13334DBA1704}"/>
              </a:ext>
            </a:extLst>
          </p:cNvPr>
          <p:cNvGrpSpPr/>
          <p:nvPr userDrawn="1"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28" name="Gerade Verbindung 2">
              <a:extLst>
                <a:ext uri="{FF2B5EF4-FFF2-40B4-BE49-F238E27FC236}">
                  <a16:creationId xmlns:a16="http://schemas.microsoft.com/office/drawing/2014/main" id="{ECFBB4B1-AEBC-4839-B92C-8E63C17CCD5A}"/>
                </a:ext>
              </a:extLst>
            </p:cNvPr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Gerade Verbindung 35">
              <a:extLst>
                <a:ext uri="{FF2B5EF4-FFF2-40B4-BE49-F238E27FC236}">
                  <a16:creationId xmlns:a16="http://schemas.microsoft.com/office/drawing/2014/main" id="{F9765EA3-B06F-444A-83A8-A14DC3F21B7E}"/>
                </a:ext>
              </a:extLst>
            </p:cNvPr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Gerade Verbindung 36">
              <a:extLst>
                <a:ext uri="{FF2B5EF4-FFF2-40B4-BE49-F238E27FC236}">
                  <a16:creationId xmlns:a16="http://schemas.microsoft.com/office/drawing/2014/main" id="{A8928516-F929-4616-86FE-1C022EE6651A}"/>
                </a:ext>
              </a:extLst>
            </p:cNvPr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Gerade Verbindung 37">
              <a:extLst>
                <a:ext uri="{FF2B5EF4-FFF2-40B4-BE49-F238E27FC236}">
                  <a16:creationId xmlns:a16="http://schemas.microsoft.com/office/drawing/2014/main" id="{828D41D3-635E-4D2A-9257-10D70A3D3665}"/>
                </a:ext>
              </a:extLst>
            </p:cNvPr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Gerade Verbindung 38">
              <a:extLst>
                <a:ext uri="{FF2B5EF4-FFF2-40B4-BE49-F238E27FC236}">
                  <a16:creationId xmlns:a16="http://schemas.microsoft.com/office/drawing/2014/main" id="{D9A28355-F31A-4C88-822A-80CB6E8B48D4}"/>
                </a:ext>
              </a:extLst>
            </p:cNvPr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Gerade Verbindung 39">
              <a:extLst>
                <a:ext uri="{FF2B5EF4-FFF2-40B4-BE49-F238E27FC236}">
                  <a16:creationId xmlns:a16="http://schemas.microsoft.com/office/drawing/2014/main" id="{41B591E0-B14D-431F-BA77-9D49BA468A0F}"/>
                </a:ext>
              </a:extLst>
            </p:cNvPr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Gerade Verbindung 41">
              <a:extLst>
                <a:ext uri="{FF2B5EF4-FFF2-40B4-BE49-F238E27FC236}">
                  <a16:creationId xmlns:a16="http://schemas.microsoft.com/office/drawing/2014/main" id="{15A513CB-6FF8-4B5A-A623-9BDA28546AA2}"/>
                </a:ext>
              </a:extLst>
            </p:cNvPr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Gerade Verbindung 42">
              <a:extLst>
                <a:ext uri="{FF2B5EF4-FFF2-40B4-BE49-F238E27FC236}">
                  <a16:creationId xmlns:a16="http://schemas.microsoft.com/office/drawing/2014/main" id="{AF45ACC0-465B-42E7-929D-D395DA335BC6}"/>
                </a:ext>
              </a:extLst>
            </p:cNvPr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Gerade Verbindung 43">
              <a:extLst>
                <a:ext uri="{FF2B5EF4-FFF2-40B4-BE49-F238E27FC236}">
                  <a16:creationId xmlns:a16="http://schemas.microsoft.com/office/drawing/2014/main" id="{051E9E83-1E42-46D8-A407-6696BC249BA5}"/>
                </a:ext>
              </a:extLst>
            </p:cNvPr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Gerade Verbindung 44">
              <a:extLst>
                <a:ext uri="{FF2B5EF4-FFF2-40B4-BE49-F238E27FC236}">
                  <a16:creationId xmlns:a16="http://schemas.microsoft.com/office/drawing/2014/main" id="{A722DE88-ABEC-4F15-B35B-BE407801F1FB}"/>
                </a:ext>
              </a:extLst>
            </p:cNvPr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Gerade Verbindung 51">
              <a:extLst>
                <a:ext uri="{FF2B5EF4-FFF2-40B4-BE49-F238E27FC236}">
                  <a16:creationId xmlns:a16="http://schemas.microsoft.com/office/drawing/2014/main" id="{99D000E1-723C-4CAD-BD23-581E07161E37}"/>
                </a:ext>
              </a:extLst>
            </p:cNvPr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Gerade Verbindung 52">
              <a:extLst>
                <a:ext uri="{FF2B5EF4-FFF2-40B4-BE49-F238E27FC236}">
                  <a16:creationId xmlns:a16="http://schemas.microsoft.com/office/drawing/2014/main" id="{63A59B3D-09CC-4FEB-AC53-2F77C00B6F40}"/>
                </a:ext>
              </a:extLst>
            </p:cNvPr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Gerade Verbindung 53">
              <a:extLst>
                <a:ext uri="{FF2B5EF4-FFF2-40B4-BE49-F238E27FC236}">
                  <a16:creationId xmlns:a16="http://schemas.microsoft.com/office/drawing/2014/main" id="{E4FF55B1-4F06-49A0-A93B-CADF1B4BAB82}"/>
                </a:ext>
              </a:extLst>
            </p:cNvPr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Gerade Verbindung 54">
              <a:extLst>
                <a:ext uri="{FF2B5EF4-FFF2-40B4-BE49-F238E27FC236}">
                  <a16:creationId xmlns:a16="http://schemas.microsoft.com/office/drawing/2014/main" id="{9582106C-8880-4741-A534-7DA326FE87AD}"/>
                </a:ext>
              </a:extLst>
            </p:cNvPr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Gerade Verbindung 55">
              <a:extLst>
                <a:ext uri="{FF2B5EF4-FFF2-40B4-BE49-F238E27FC236}">
                  <a16:creationId xmlns:a16="http://schemas.microsoft.com/office/drawing/2014/main" id="{B4632E25-9C97-4A71-AD26-120E124F36F1}"/>
                </a:ext>
              </a:extLst>
            </p:cNvPr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Gerade Verbindung 56">
              <a:extLst>
                <a:ext uri="{FF2B5EF4-FFF2-40B4-BE49-F238E27FC236}">
                  <a16:creationId xmlns:a16="http://schemas.microsoft.com/office/drawing/2014/main" id="{DF376E3C-59BA-412B-9E4D-92F772135DD8}"/>
                </a:ext>
              </a:extLst>
            </p:cNvPr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Gerade Verbindung 58">
              <a:extLst>
                <a:ext uri="{FF2B5EF4-FFF2-40B4-BE49-F238E27FC236}">
                  <a16:creationId xmlns:a16="http://schemas.microsoft.com/office/drawing/2014/main" id="{EB6E3FD2-4701-41D0-A251-7759FE8DFCF0}"/>
                </a:ext>
              </a:extLst>
            </p:cNvPr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Gerade Verbindung 59">
              <a:extLst>
                <a:ext uri="{FF2B5EF4-FFF2-40B4-BE49-F238E27FC236}">
                  <a16:creationId xmlns:a16="http://schemas.microsoft.com/office/drawing/2014/main" id="{A40F28B3-E481-4485-BD7C-2FB0D602705F}"/>
                </a:ext>
              </a:extLst>
            </p:cNvPr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Gerade Verbindung 60">
              <a:extLst>
                <a:ext uri="{FF2B5EF4-FFF2-40B4-BE49-F238E27FC236}">
                  <a16:creationId xmlns:a16="http://schemas.microsoft.com/office/drawing/2014/main" id="{E03F9AB5-ACD1-4F06-8239-568ADA540F29}"/>
                </a:ext>
              </a:extLst>
            </p:cNvPr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Gerade Verbindung 61">
              <a:extLst>
                <a:ext uri="{FF2B5EF4-FFF2-40B4-BE49-F238E27FC236}">
                  <a16:creationId xmlns:a16="http://schemas.microsoft.com/office/drawing/2014/main" id="{44A18F23-3FC5-4348-9C50-D1DCC4F73D1E}"/>
                </a:ext>
              </a:extLst>
            </p:cNvPr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6" name="Graphic 27">
            <a:extLst>
              <a:ext uri="{FF2B5EF4-FFF2-40B4-BE49-F238E27FC236}">
                <a16:creationId xmlns:a16="http://schemas.microsoft.com/office/drawing/2014/main" id="{3C55AA14-17AD-473B-AC16-B2E1929540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9189" y="324000"/>
            <a:ext cx="2158876" cy="9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85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-1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1"/>
            <a:ext cx="8204689" cy="4750549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6094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small)" type="obj" preserve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-1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1"/>
            <a:ext cx="6764477" cy="4750549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49421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Content Placeholder 2 Id3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626737" y="1414801"/>
            <a:ext cx="5469263" cy="475054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baseline="0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baseline="0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baseline="0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4" name="cdtContent Placeholder 3 Id4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240388" y="1414801"/>
            <a:ext cx="5469263" cy="475054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7908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,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626737" y="1414801"/>
            <a:ext cx="5469263" cy="475054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0"/>
          </p:nvPr>
        </p:nvSpPr>
        <p:spPr>
          <a:xfrm>
            <a:off x="6240387" y="1414800"/>
            <a:ext cx="5469151" cy="2304000"/>
          </a:xfrm>
        </p:spPr>
        <p:txBody>
          <a:bodyPr tIns="648000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6" name="Bildplatzhalter 4"/>
          <p:cNvSpPr>
            <a:spLocks noGrp="1"/>
          </p:cNvSpPr>
          <p:nvPr>
            <p:ph type="pic" sz="quarter" idx="11"/>
          </p:nvPr>
        </p:nvSpPr>
        <p:spPr>
          <a:xfrm>
            <a:off x="6240387" y="3861349"/>
            <a:ext cx="5469151" cy="2304000"/>
          </a:xfrm>
        </p:spPr>
        <p:txBody>
          <a:bodyPr tIns="648000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98765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, two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626736" y="1414800"/>
            <a:ext cx="5900927" cy="4752000"/>
          </a:xfrm>
          <a:solidFill>
            <a:srgbClr val="CDD9E1"/>
          </a:solidFill>
          <a:ln w="9525">
            <a:noFill/>
            <a:miter lim="800000"/>
            <a:headEnd/>
            <a:tailEnd/>
          </a:ln>
        </p:spPr>
        <p:txBody>
          <a:bodyPr vert="horz" wrap="square" lIns="288000" tIns="252000" rIns="576000" bIns="25200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0"/>
          </p:nvPr>
        </p:nvSpPr>
        <p:spPr>
          <a:xfrm>
            <a:off x="6240387" y="1724400"/>
            <a:ext cx="5469151" cy="1998000"/>
          </a:xfrm>
        </p:spPr>
        <p:txBody>
          <a:bodyPr tIns="648000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6" name="Bildplatzhalter 4"/>
          <p:cNvSpPr>
            <a:spLocks noGrp="1"/>
          </p:cNvSpPr>
          <p:nvPr>
            <p:ph type="pic" sz="quarter" idx="11"/>
          </p:nvPr>
        </p:nvSpPr>
        <p:spPr>
          <a:xfrm>
            <a:off x="6240387" y="3862800"/>
            <a:ext cx="5469151" cy="1998000"/>
          </a:xfrm>
        </p:spPr>
        <p:txBody>
          <a:bodyPr tIns="648000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9867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s" preserve="1" userDrawn="1">
  <p:cSld name="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0"/>
            <a:ext cx="8204689" cy="230505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26736" y="3862800"/>
            <a:ext cx="8204689" cy="2304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8113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1"/>
            <a:ext cx="3598576" cy="4752001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4368113" y="1414801"/>
            <a:ext cx="3598126" cy="4752001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8111525" y="1414801"/>
            <a:ext cx="3598126" cy="4752001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5163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objects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Content Placeholder 2 Id3"/>
          <p:cNvSpPr>
            <a:spLocks noGrp="1"/>
          </p:cNvSpPr>
          <p:nvPr>
            <p:ph sz="quarter" idx="1"/>
            <p:custDataLst>
              <p:tags r:id="rId1"/>
            </p:custDataLst>
          </p:nvPr>
        </p:nvSpPr>
        <p:spPr>
          <a:xfrm>
            <a:off x="626737" y="1414800"/>
            <a:ext cx="5469263" cy="2304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4" name="cdtContent Placeholder 3 Id4"/>
          <p:cNvSpPr>
            <a:spLocks noGrp="1"/>
          </p:cNvSpPr>
          <p:nvPr>
            <p:ph sz="quarter" idx="2"/>
            <p:custDataLst>
              <p:tags r:id="rId2"/>
            </p:custDataLst>
          </p:nvPr>
        </p:nvSpPr>
        <p:spPr>
          <a:xfrm>
            <a:off x="6240388" y="1414800"/>
            <a:ext cx="5469263" cy="2304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" name="cdtContent Placeholder 4 Id5"/>
          <p:cNvSpPr>
            <a:spLocks noGrp="1"/>
          </p:cNvSpPr>
          <p:nvPr>
            <p:ph sz="quarter" idx="3"/>
            <p:custDataLst>
              <p:tags r:id="rId3"/>
            </p:custDataLst>
          </p:nvPr>
        </p:nvSpPr>
        <p:spPr>
          <a:xfrm>
            <a:off x="626737" y="3862800"/>
            <a:ext cx="5469263" cy="2304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cdtContent Placeholder 5 Id6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240388" y="3862800"/>
            <a:ext cx="5469263" cy="2304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298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596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7894" marR="0" indent="-179910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9640" marR="0" indent="-177711" algn="l" defTabSz="913943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3138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 + Navigation" preserve="1" userDrawn="1">
  <p:cSld name="Free Content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5" name="cdtTextplatzhalter 13 Id5"/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10414328" y="1414800"/>
            <a:ext cx="1295324" cy="4752000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de-DE" noProof="0"/>
              <a:t>Navigationstext durch Klicken bearbeiten</a:t>
            </a:r>
          </a:p>
          <a:p>
            <a:pPr lvl="1"/>
            <a:r>
              <a:rPr lang="de-DE" noProof="0"/>
              <a:t>Aktives Kapitel</a:t>
            </a:r>
          </a:p>
          <a:p>
            <a:pPr lvl="2"/>
            <a:r>
              <a:rPr lang="de-DE" noProof="0"/>
              <a:t>Unterkapitel</a:t>
            </a:r>
          </a:p>
          <a:p>
            <a:pPr lvl="3"/>
            <a:r>
              <a:rPr lang="de-DE" noProof="0"/>
              <a:t>Aktives Unterkapitel</a:t>
            </a:r>
          </a:p>
          <a:p>
            <a:pPr lvl="4"/>
            <a:r>
              <a:rPr lang="de-DE" noProof="0"/>
              <a:t>Unterkapitel</a:t>
            </a:r>
          </a:p>
          <a:p>
            <a:pPr lvl="5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14093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 + Navigation" preserve="1" userDrawn="1">
  <p:cSld name="One object (large)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0"/>
            <a:ext cx="8204689" cy="4752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" name="cdtTextplatzhalter 13 Id5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14328" y="1414800"/>
            <a:ext cx="1295324" cy="4752000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de-DE" noProof="0"/>
              <a:t>Navigationstext durch Klicken bearbeiten</a:t>
            </a:r>
          </a:p>
          <a:p>
            <a:pPr lvl="1"/>
            <a:r>
              <a:rPr lang="de-DE" noProof="0"/>
              <a:t>Aktives Kapitel</a:t>
            </a:r>
          </a:p>
          <a:p>
            <a:pPr lvl="2"/>
            <a:r>
              <a:rPr lang="de-DE" noProof="0"/>
              <a:t>Unterkapitel</a:t>
            </a:r>
          </a:p>
          <a:p>
            <a:pPr lvl="3"/>
            <a:r>
              <a:rPr lang="de-DE" noProof="0"/>
              <a:t>Aktives Unterkapitel</a:t>
            </a:r>
          </a:p>
          <a:p>
            <a:pPr lvl="4"/>
            <a:r>
              <a:rPr lang="de-DE" noProof="0"/>
              <a:t>Unterkapitel</a:t>
            </a:r>
          </a:p>
          <a:p>
            <a:pPr lvl="5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405736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small) + Navigation" preserve="1" userDrawn="1">
  <p:cSld name="One object (small)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0"/>
            <a:ext cx="6764477" cy="4752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14328" y="1414800"/>
            <a:ext cx="1295324" cy="4752000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de-DE" noProof="0"/>
              <a:t>Navigationstext durch Klicken bearbeiten</a:t>
            </a:r>
          </a:p>
          <a:p>
            <a:pPr lvl="1"/>
            <a:r>
              <a:rPr lang="de-DE" noProof="0"/>
              <a:t>Aktives Kapitel</a:t>
            </a:r>
          </a:p>
          <a:p>
            <a:pPr lvl="2"/>
            <a:r>
              <a:rPr lang="de-DE" noProof="0"/>
              <a:t>Unterkapitel</a:t>
            </a:r>
          </a:p>
          <a:p>
            <a:pPr lvl="3"/>
            <a:r>
              <a:rPr lang="de-DE" noProof="0"/>
              <a:t>Aktives Unterkapitel</a:t>
            </a:r>
          </a:p>
          <a:p>
            <a:pPr lvl="4"/>
            <a:r>
              <a:rPr lang="de-DE" noProof="0"/>
              <a:t>Unterkapitel</a:t>
            </a:r>
          </a:p>
          <a:p>
            <a:pPr lvl="5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393169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+ Navigation" preserve="1" userDrawn="1">
  <p:cSld name="Two column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7" y="1414801"/>
            <a:ext cx="4029901" cy="475054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4801524" y="1414801"/>
            <a:ext cx="4029901" cy="475054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4" hasCustomPrompt="1"/>
            <p:custDataLst>
              <p:tags r:id="rId4"/>
            </p:custDataLst>
          </p:nvPr>
        </p:nvSpPr>
        <p:spPr>
          <a:xfrm>
            <a:off x="10414328" y="1414801"/>
            <a:ext cx="1295324" cy="4750549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de-DE" noProof="0"/>
              <a:t>Navigationstext durch Klicken bearbeiten</a:t>
            </a:r>
          </a:p>
          <a:p>
            <a:pPr lvl="1"/>
            <a:r>
              <a:rPr lang="de-DE" noProof="0"/>
              <a:t>Aktives Kapitel</a:t>
            </a:r>
          </a:p>
          <a:p>
            <a:pPr lvl="2"/>
            <a:r>
              <a:rPr lang="de-DE" noProof="0"/>
              <a:t>Unterkapitel</a:t>
            </a:r>
          </a:p>
          <a:p>
            <a:pPr lvl="3"/>
            <a:r>
              <a:rPr lang="de-DE" noProof="0"/>
              <a:t>Aktives Unterkapitel</a:t>
            </a:r>
          </a:p>
          <a:p>
            <a:pPr lvl="4"/>
            <a:r>
              <a:rPr lang="de-DE" noProof="0"/>
              <a:t>Unterkapitel</a:t>
            </a:r>
          </a:p>
          <a:p>
            <a:pPr lvl="5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1663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+ Navigation" preserve="1" userDrawn="1">
  <p:cSld name="Three column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1"/>
            <a:ext cx="2590651" cy="475054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3360650" y="1414801"/>
            <a:ext cx="2735350" cy="475054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40388" y="1414801"/>
            <a:ext cx="2591038" cy="475054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7" name="cdtTextplatzhalter 13 Id7"/>
          <p:cNvSpPr>
            <a:spLocks noGrp="1"/>
          </p:cNvSpPr>
          <p:nvPr>
            <p:ph type="body" sz="quarter" idx="15" hasCustomPrompt="1"/>
            <p:custDataLst>
              <p:tags r:id="rId5"/>
            </p:custDataLst>
          </p:nvPr>
        </p:nvSpPr>
        <p:spPr>
          <a:xfrm>
            <a:off x="10414328" y="1414801"/>
            <a:ext cx="1295324" cy="4750549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de-DE" noProof="0"/>
              <a:t>Navigationstext durch Klicken bearbeiten</a:t>
            </a:r>
          </a:p>
          <a:p>
            <a:pPr lvl="1"/>
            <a:r>
              <a:rPr lang="de-DE" noProof="0"/>
              <a:t>Aktives Kapitel</a:t>
            </a:r>
          </a:p>
          <a:p>
            <a:pPr lvl="2"/>
            <a:r>
              <a:rPr lang="de-DE" noProof="0"/>
              <a:t>Unterkapitel</a:t>
            </a:r>
          </a:p>
          <a:p>
            <a:pPr lvl="3"/>
            <a:r>
              <a:rPr lang="de-DE" noProof="0"/>
              <a:t>Aktives Unterkapitel</a:t>
            </a:r>
          </a:p>
          <a:p>
            <a:pPr lvl="4"/>
            <a:r>
              <a:rPr lang="de-DE" noProof="0"/>
              <a:t>Unterkapitel</a:t>
            </a:r>
          </a:p>
          <a:p>
            <a:pPr lvl="5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220254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s + Navigation" preserve="1" userDrawn="1">
  <p:cSld name="Two row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6" y="1414801"/>
            <a:ext cx="8204689" cy="2302549"/>
          </a:xfrm>
        </p:spPr>
        <p:txBody>
          <a:bodyPr/>
          <a:lstStyle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626736" y="3861349"/>
            <a:ext cx="8204689" cy="2304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4" hasCustomPrompt="1"/>
            <p:custDataLst>
              <p:tags r:id="rId4"/>
            </p:custDataLst>
          </p:nvPr>
        </p:nvSpPr>
        <p:spPr>
          <a:xfrm>
            <a:off x="10414328" y="1414801"/>
            <a:ext cx="1295324" cy="4750549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de-DE" noProof="0"/>
              <a:t>Navigationstext durch Klicken bearbeiten</a:t>
            </a:r>
          </a:p>
          <a:p>
            <a:pPr lvl="1"/>
            <a:r>
              <a:rPr lang="de-DE" noProof="0"/>
              <a:t>Aktives Kapitel</a:t>
            </a:r>
          </a:p>
          <a:p>
            <a:pPr lvl="2"/>
            <a:r>
              <a:rPr lang="de-DE" noProof="0"/>
              <a:t>Unterkapitel</a:t>
            </a:r>
          </a:p>
          <a:p>
            <a:pPr lvl="3"/>
            <a:r>
              <a:rPr lang="de-DE" noProof="0"/>
              <a:t>Aktives Unterkapitel</a:t>
            </a:r>
          </a:p>
          <a:p>
            <a:pPr lvl="4"/>
            <a:r>
              <a:rPr lang="de-DE" noProof="0"/>
              <a:t>Unterkapitel</a:t>
            </a:r>
          </a:p>
          <a:p>
            <a:pPr lvl="5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163976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objects + Navigation" preserve="1" userDrawn="1">
  <p:cSld name="Four object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0"/>
            <a:ext cx="12192000" cy="1414800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6737" y="1414800"/>
            <a:ext cx="4029901" cy="230255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4801523" y="1414800"/>
            <a:ext cx="4029901" cy="230255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/>
            <p:custDataLst>
              <p:tags r:id="rId4"/>
            </p:custDataLst>
          </p:nvPr>
        </p:nvSpPr>
        <p:spPr>
          <a:xfrm>
            <a:off x="626737" y="3861349"/>
            <a:ext cx="4029901" cy="2304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5" name="cdtContent Placeholder 14 Id15"/>
          <p:cNvSpPr>
            <a:spLocks noGrp="1"/>
          </p:cNvSpPr>
          <p:nvPr>
            <p:ph sz="quarter" idx="15"/>
            <p:custDataLst>
              <p:tags r:id="rId5"/>
            </p:custDataLst>
          </p:nvPr>
        </p:nvSpPr>
        <p:spPr>
          <a:xfrm>
            <a:off x="4801524" y="3861349"/>
            <a:ext cx="4029901" cy="2304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0" name="cdtTextplatzhalter 13 Id10"/>
          <p:cNvSpPr>
            <a:spLocks noGrp="1"/>
          </p:cNvSpPr>
          <p:nvPr>
            <p:ph type="body" sz="quarter" idx="16" hasCustomPrompt="1"/>
            <p:custDataLst>
              <p:tags r:id="rId6"/>
            </p:custDataLst>
          </p:nvPr>
        </p:nvSpPr>
        <p:spPr>
          <a:xfrm>
            <a:off x="10414328" y="1414801"/>
            <a:ext cx="1295324" cy="4750549"/>
          </a:xfrm>
        </p:spPr>
        <p:txBody>
          <a:bodyPr/>
          <a:lstStyle>
            <a:lvl1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199">
                <a:solidFill>
                  <a:srgbClr val="879BAA"/>
                </a:solidFill>
              </a:defRPr>
            </a:lvl1pPr>
            <a:lvl2pPr marL="143928" indent="-14392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199">
                <a:solidFill>
                  <a:srgbClr val="641946"/>
                </a:solidFill>
              </a:defRPr>
            </a:lvl2pPr>
            <a:lvl3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rgbClr val="879BAA"/>
                </a:solidFill>
              </a:defRPr>
            </a:lvl3pPr>
            <a:lvl4pPr marL="287856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rgbClr val="641946"/>
                </a:solidFill>
              </a:defRPr>
            </a:lvl4pPr>
            <a:lvl5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999">
                <a:solidFill>
                  <a:schemeClr val="accent1"/>
                </a:solidFill>
              </a:defRPr>
            </a:lvl5pPr>
            <a:lvl6pPr marL="431784" indent="-14392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999">
                <a:solidFill>
                  <a:schemeClr val="accent4"/>
                </a:solidFill>
              </a:defRPr>
            </a:lvl6pPr>
          </a:lstStyle>
          <a:p>
            <a:pPr lvl="0"/>
            <a:r>
              <a:rPr lang="de-DE" noProof="0"/>
              <a:t>Navigationstext durch Klicken bearbeiten</a:t>
            </a:r>
          </a:p>
          <a:p>
            <a:pPr lvl="1"/>
            <a:r>
              <a:rPr lang="de-DE" noProof="0"/>
              <a:t>Aktives Kapitel</a:t>
            </a:r>
          </a:p>
          <a:p>
            <a:pPr lvl="2"/>
            <a:r>
              <a:rPr lang="de-DE" noProof="0"/>
              <a:t>Unterkapitel</a:t>
            </a:r>
          </a:p>
          <a:p>
            <a:pPr lvl="3"/>
            <a:r>
              <a:rPr lang="de-DE" noProof="0"/>
              <a:t>Aktives Unterkapitel</a:t>
            </a:r>
          </a:p>
          <a:p>
            <a:pPr lvl="4"/>
            <a:r>
              <a:rPr lang="de-DE" noProof="0"/>
              <a:t>Unterkapitel</a:t>
            </a:r>
          </a:p>
          <a:p>
            <a:pPr lvl="5"/>
            <a:r>
              <a:rPr lang="de-DE" noProof="0"/>
              <a:t>Aktives Unterkapitel</a:t>
            </a:r>
          </a:p>
        </p:txBody>
      </p:sp>
    </p:spTree>
    <p:extLst>
      <p:ext uri="{BB962C8B-B14F-4D97-AF65-F5344CB8AC3E}">
        <p14:creationId xmlns:p14="http://schemas.microsoft.com/office/powerpoint/2010/main" val="336691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4" name="cdtText Placeholder 12 Id13"/>
          <p:cNvSpPr>
            <a:spLocks noGrp="1"/>
          </p:cNvSpPr>
          <p:nvPr>
            <p:ph type="body" sz="quarter" idx="14" hasCustomPrompt="1"/>
            <p:custDataLst>
              <p:tags r:id="rId1"/>
            </p:custDataLst>
          </p:nvPr>
        </p:nvSpPr>
        <p:spPr bwMode="auto">
          <a:xfrm>
            <a:off x="4656571" y="1414800"/>
            <a:ext cx="7535429" cy="4752000"/>
          </a:xfrm>
          <a:solidFill>
            <a:srgbClr val="CDD9E1"/>
          </a:solidFill>
        </p:spPr>
        <p:txBody>
          <a:bodyPr lIns="288000" tIns="252000" rIns="576000" bIns="252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6720" algn="r"/>
              </a:tabLst>
              <a:defRPr>
                <a:solidFill>
                  <a:srgbClr val="000000"/>
                </a:solidFill>
              </a:defRPr>
            </a:lvl1pPr>
            <a:lvl2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2pPr>
            <a:lvl3pPr marL="17991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>
                <a:solidFill>
                  <a:srgbClr val="000000"/>
                </a:solidFill>
              </a:defRPr>
            </a:lvl3pPr>
            <a:lvl4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4pPr>
            <a:lvl5pPr marL="359820" indent="-17991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 baseline="0">
                <a:solidFill>
                  <a:srgbClr val="000000"/>
                </a:solidFill>
              </a:defRPr>
            </a:lvl5pPr>
            <a:lvl6pPr marL="360183" indent="-18088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/>
            </a:lvl6pPr>
          </a:lstStyle>
          <a:p>
            <a:pPr lvl="0"/>
            <a:r>
              <a:rPr lang="de-DE" noProof="0"/>
              <a:t>Inhaltsverzeichnis / Kontakt durch Klicken bearbeiten</a:t>
            </a:r>
          </a:p>
          <a:p>
            <a:pPr lvl="1"/>
            <a:r>
              <a:rPr lang="de-DE" noProof="0"/>
              <a:t>Kapitel</a:t>
            </a:r>
          </a:p>
          <a:p>
            <a:pPr lvl="2"/>
            <a:r>
              <a:rPr lang="de-DE" noProof="0"/>
              <a:t>Aktives Kapitel</a:t>
            </a:r>
          </a:p>
          <a:p>
            <a:pPr lvl="3"/>
            <a:r>
              <a:rPr lang="de-DE" noProof="0"/>
              <a:t>Unterkapitel</a:t>
            </a:r>
          </a:p>
          <a:p>
            <a:pPr lvl="4"/>
            <a:r>
              <a:rPr lang="de-DE" noProof="0"/>
              <a:t>Aktives Unterkapitel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5"/>
          </p:nvPr>
        </p:nvSpPr>
        <p:spPr>
          <a:xfrm>
            <a:off x="0" y="1414800"/>
            <a:ext cx="4512050" cy="4752000"/>
          </a:xfrm>
        </p:spPr>
        <p:txBody>
          <a:bodyPr tIns="1800000"/>
          <a:lstStyle>
            <a:lvl1pPr algn="ctr">
              <a:defRPr/>
            </a:lvl1pPr>
          </a:lstStyle>
          <a:p>
            <a:r>
              <a:rPr lang="de-DE" noProof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77320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ags" Target="../tags/tag3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79.xml"/><Relationship Id="rId39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74.xml"/><Relationship Id="rId34" Type="http://schemas.openxmlformats.org/officeDocument/2006/relationships/slideLayout" Target="../slideLayouts/slideLayout87.xml"/><Relationship Id="rId42" Type="http://schemas.openxmlformats.org/officeDocument/2006/relationships/slideLayout" Target="../slideLayouts/slideLayout95.xml"/><Relationship Id="rId47" Type="http://schemas.openxmlformats.org/officeDocument/2006/relationships/theme" Target="../theme/theme2.xml"/><Relationship Id="rId50" Type="http://schemas.openxmlformats.org/officeDocument/2006/relationships/oleObject" Target="../embeddings/oleObject2.bin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9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32" Type="http://schemas.openxmlformats.org/officeDocument/2006/relationships/slideLayout" Target="../slideLayouts/slideLayout85.xml"/><Relationship Id="rId37" Type="http://schemas.openxmlformats.org/officeDocument/2006/relationships/slideLayout" Target="../slideLayouts/slideLayout90.xml"/><Relationship Id="rId40" Type="http://schemas.openxmlformats.org/officeDocument/2006/relationships/slideLayout" Target="../slideLayouts/slideLayout93.xml"/><Relationship Id="rId45" Type="http://schemas.openxmlformats.org/officeDocument/2006/relationships/slideLayout" Target="../slideLayouts/slideLayout98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28" Type="http://schemas.openxmlformats.org/officeDocument/2006/relationships/slideLayout" Target="../slideLayouts/slideLayout81.xml"/><Relationship Id="rId36" Type="http://schemas.openxmlformats.org/officeDocument/2006/relationships/slideLayout" Target="../slideLayouts/slideLayout89.xml"/><Relationship Id="rId49" Type="http://schemas.openxmlformats.org/officeDocument/2006/relationships/tags" Target="../tags/tag7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31" Type="http://schemas.openxmlformats.org/officeDocument/2006/relationships/slideLayout" Target="../slideLayouts/slideLayout84.xml"/><Relationship Id="rId44" Type="http://schemas.openxmlformats.org/officeDocument/2006/relationships/slideLayout" Target="../slideLayouts/slideLayout97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80.xml"/><Relationship Id="rId30" Type="http://schemas.openxmlformats.org/officeDocument/2006/relationships/slideLayout" Target="../slideLayouts/slideLayout83.xml"/><Relationship Id="rId35" Type="http://schemas.openxmlformats.org/officeDocument/2006/relationships/slideLayout" Target="../slideLayouts/slideLayout88.xml"/><Relationship Id="rId43" Type="http://schemas.openxmlformats.org/officeDocument/2006/relationships/slideLayout" Target="../slideLayouts/slideLayout96.xml"/><Relationship Id="rId48" Type="http://schemas.openxmlformats.org/officeDocument/2006/relationships/tags" Target="../tags/tag6.xml"/><Relationship Id="rId8" Type="http://schemas.openxmlformats.org/officeDocument/2006/relationships/slideLayout" Target="../slideLayouts/slideLayout61.xml"/><Relationship Id="rId51" Type="http://schemas.openxmlformats.org/officeDocument/2006/relationships/image" Target="../media/image1.emf"/><Relationship Id="rId3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8.xml"/><Relationship Id="rId33" Type="http://schemas.openxmlformats.org/officeDocument/2006/relationships/slideLayout" Target="../slideLayouts/slideLayout86.xml"/><Relationship Id="rId38" Type="http://schemas.openxmlformats.org/officeDocument/2006/relationships/slideLayout" Target="../slideLayouts/slideLayout91.xml"/><Relationship Id="rId4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73.xml"/><Relationship Id="rId41" Type="http://schemas.openxmlformats.org/officeDocument/2006/relationships/slideLayout" Target="../slideLayouts/slideLayout94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26" Type="http://schemas.openxmlformats.org/officeDocument/2006/relationships/oleObject" Target="../embeddings/oleObject1.bin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tags" Target="../tags/tag11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tags" Target="../tags/tag10.xml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Relationship Id="rId27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26" Type="http://schemas.openxmlformats.org/officeDocument/2006/relationships/slideLayout" Target="../slideLayouts/slideLayout147.xml"/><Relationship Id="rId39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42.xml"/><Relationship Id="rId34" Type="http://schemas.openxmlformats.org/officeDocument/2006/relationships/slideLayout" Target="../slideLayouts/slideLayout155.xml"/><Relationship Id="rId42" Type="http://schemas.openxmlformats.org/officeDocument/2006/relationships/slideLayout" Target="../slideLayouts/slideLayout163.xml"/><Relationship Id="rId47" Type="http://schemas.openxmlformats.org/officeDocument/2006/relationships/slideLayout" Target="../slideLayouts/slideLayout168.xml"/><Relationship Id="rId50" Type="http://schemas.openxmlformats.org/officeDocument/2006/relationships/slideLayout" Target="../slideLayouts/slideLayout171.xml"/><Relationship Id="rId55" Type="http://schemas.openxmlformats.org/officeDocument/2006/relationships/tags" Target="../tags/tag13.xml"/><Relationship Id="rId7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9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32.xml"/><Relationship Id="rId24" Type="http://schemas.openxmlformats.org/officeDocument/2006/relationships/slideLayout" Target="../slideLayouts/slideLayout145.xml"/><Relationship Id="rId32" Type="http://schemas.openxmlformats.org/officeDocument/2006/relationships/slideLayout" Target="../slideLayouts/slideLayout153.xml"/><Relationship Id="rId37" Type="http://schemas.openxmlformats.org/officeDocument/2006/relationships/slideLayout" Target="../slideLayouts/slideLayout158.xml"/><Relationship Id="rId40" Type="http://schemas.openxmlformats.org/officeDocument/2006/relationships/slideLayout" Target="../slideLayouts/slideLayout161.xml"/><Relationship Id="rId45" Type="http://schemas.openxmlformats.org/officeDocument/2006/relationships/slideLayout" Target="../slideLayouts/slideLayout166.xml"/><Relationship Id="rId53" Type="http://schemas.openxmlformats.org/officeDocument/2006/relationships/theme" Target="../theme/theme4.xml"/><Relationship Id="rId5" Type="http://schemas.openxmlformats.org/officeDocument/2006/relationships/slideLayout" Target="../slideLayouts/slideLayout126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Relationship Id="rId27" Type="http://schemas.openxmlformats.org/officeDocument/2006/relationships/slideLayout" Target="../slideLayouts/slideLayout148.xml"/><Relationship Id="rId30" Type="http://schemas.openxmlformats.org/officeDocument/2006/relationships/slideLayout" Target="../slideLayouts/slideLayout151.xml"/><Relationship Id="rId35" Type="http://schemas.openxmlformats.org/officeDocument/2006/relationships/slideLayout" Target="../slideLayouts/slideLayout156.xml"/><Relationship Id="rId43" Type="http://schemas.openxmlformats.org/officeDocument/2006/relationships/slideLayout" Target="../slideLayouts/slideLayout164.xml"/><Relationship Id="rId48" Type="http://schemas.openxmlformats.org/officeDocument/2006/relationships/slideLayout" Target="../slideLayouts/slideLayout169.xml"/><Relationship Id="rId56" Type="http://schemas.openxmlformats.org/officeDocument/2006/relationships/oleObject" Target="../embeddings/oleObject1.bin"/><Relationship Id="rId8" Type="http://schemas.openxmlformats.org/officeDocument/2006/relationships/slideLayout" Target="../slideLayouts/slideLayout129.xml"/><Relationship Id="rId51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5" Type="http://schemas.openxmlformats.org/officeDocument/2006/relationships/slideLayout" Target="../slideLayouts/slideLayout146.xml"/><Relationship Id="rId33" Type="http://schemas.openxmlformats.org/officeDocument/2006/relationships/slideLayout" Target="../slideLayouts/slideLayout154.xml"/><Relationship Id="rId38" Type="http://schemas.openxmlformats.org/officeDocument/2006/relationships/slideLayout" Target="../slideLayouts/slideLayout159.xml"/><Relationship Id="rId4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41.xml"/><Relationship Id="rId41" Type="http://schemas.openxmlformats.org/officeDocument/2006/relationships/slideLayout" Target="../slideLayouts/slideLayout162.xml"/><Relationship Id="rId54" Type="http://schemas.openxmlformats.org/officeDocument/2006/relationships/tags" Target="../tags/tag12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5" Type="http://schemas.openxmlformats.org/officeDocument/2006/relationships/slideLayout" Target="../slideLayouts/slideLayout136.xml"/><Relationship Id="rId23" Type="http://schemas.openxmlformats.org/officeDocument/2006/relationships/slideLayout" Target="../slideLayouts/slideLayout144.xml"/><Relationship Id="rId28" Type="http://schemas.openxmlformats.org/officeDocument/2006/relationships/slideLayout" Target="../slideLayouts/slideLayout149.xml"/><Relationship Id="rId36" Type="http://schemas.openxmlformats.org/officeDocument/2006/relationships/slideLayout" Target="../slideLayouts/slideLayout157.xml"/><Relationship Id="rId49" Type="http://schemas.openxmlformats.org/officeDocument/2006/relationships/slideLayout" Target="../slideLayouts/slideLayout170.xml"/><Relationship Id="rId57" Type="http://schemas.openxmlformats.org/officeDocument/2006/relationships/image" Target="../media/image1.emf"/><Relationship Id="rId10" Type="http://schemas.openxmlformats.org/officeDocument/2006/relationships/slideLayout" Target="../slideLayouts/slideLayout131.xml"/><Relationship Id="rId31" Type="http://schemas.openxmlformats.org/officeDocument/2006/relationships/slideLayout" Target="../slideLayouts/slideLayout152.xml"/><Relationship Id="rId44" Type="http://schemas.openxmlformats.org/officeDocument/2006/relationships/slideLayout" Target="../slideLayouts/slideLayout165.xml"/><Relationship Id="rId52" Type="http://schemas.openxmlformats.org/officeDocument/2006/relationships/slideLayout" Target="../slideLayouts/slideLayout173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26" Type="http://schemas.openxmlformats.org/officeDocument/2006/relationships/slideLayout" Target="../slideLayouts/slideLayout199.xml"/><Relationship Id="rId39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194.xml"/><Relationship Id="rId34" Type="http://schemas.openxmlformats.org/officeDocument/2006/relationships/slideLayout" Target="../slideLayouts/slideLayout207.xml"/><Relationship Id="rId42" Type="http://schemas.openxmlformats.org/officeDocument/2006/relationships/slideLayout" Target="../slideLayouts/slideLayout215.xml"/><Relationship Id="rId47" Type="http://schemas.openxmlformats.org/officeDocument/2006/relationships/slideLayout" Target="../slideLayouts/slideLayout220.xml"/><Relationship Id="rId50" Type="http://schemas.openxmlformats.org/officeDocument/2006/relationships/slideLayout" Target="../slideLayouts/slideLayout223.xml"/><Relationship Id="rId55" Type="http://schemas.openxmlformats.org/officeDocument/2006/relationships/tags" Target="../tags/tag15.xml"/><Relationship Id="rId7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9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184.xml"/><Relationship Id="rId24" Type="http://schemas.openxmlformats.org/officeDocument/2006/relationships/slideLayout" Target="../slideLayouts/slideLayout197.xml"/><Relationship Id="rId32" Type="http://schemas.openxmlformats.org/officeDocument/2006/relationships/slideLayout" Target="../slideLayouts/slideLayout205.xml"/><Relationship Id="rId37" Type="http://schemas.openxmlformats.org/officeDocument/2006/relationships/slideLayout" Target="../slideLayouts/slideLayout210.xml"/><Relationship Id="rId40" Type="http://schemas.openxmlformats.org/officeDocument/2006/relationships/slideLayout" Target="../slideLayouts/slideLayout213.xml"/><Relationship Id="rId45" Type="http://schemas.openxmlformats.org/officeDocument/2006/relationships/slideLayout" Target="../slideLayouts/slideLayout218.xml"/><Relationship Id="rId53" Type="http://schemas.openxmlformats.org/officeDocument/2006/relationships/theme" Target="../theme/theme5.xml"/><Relationship Id="rId5" Type="http://schemas.openxmlformats.org/officeDocument/2006/relationships/slideLayout" Target="../slideLayouts/slideLayout178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Relationship Id="rId27" Type="http://schemas.openxmlformats.org/officeDocument/2006/relationships/slideLayout" Target="../slideLayouts/slideLayout200.xml"/><Relationship Id="rId30" Type="http://schemas.openxmlformats.org/officeDocument/2006/relationships/slideLayout" Target="../slideLayouts/slideLayout203.xml"/><Relationship Id="rId35" Type="http://schemas.openxmlformats.org/officeDocument/2006/relationships/slideLayout" Target="../slideLayouts/slideLayout208.xml"/><Relationship Id="rId43" Type="http://schemas.openxmlformats.org/officeDocument/2006/relationships/slideLayout" Target="../slideLayouts/slideLayout216.xml"/><Relationship Id="rId48" Type="http://schemas.openxmlformats.org/officeDocument/2006/relationships/slideLayout" Target="../slideLayouts/slideLayout221.xml"/><Relationship Id="rId56" Type="http://schemas.openxmlformats.org/officeDocument/2006/relationships/oleObject" Target="../embeddings/oleObject1.bin"/><Relationship Id="rId8" Type="http://schemas.openxmlformats.org/officeDocument/2006/relationships/slideLayout" Target="../slideLayouts/slideLayout181.xml"/><Relationship Id="rId51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5" Type="http://schemas.openxmlformats.org/officeDocument/2006/relationships/slideLayout" Target="../slideLayouts/slideLayout198.xml"/><Relationship Id="rId33" Type="http://schemas.openxmlformats.org/officeDocument/2006/relationships/slideLayout" Target="../slideLayouts/slideLayout206.xml"/><Relationship Id="rId38" Type="http://schemas.openxmlformats.org/officeDocument/2006/relationships/slideLayout" Target="../slideLayouts/slideLayout211.xml"/><Relationship Id="rId46" Type="http://schemas.openxmlformats.org/officeDocument/2006/relationships/slideLayout" Target="../slideLayouts/slideLayout219.xml"/><Relationship Id="rId20" Type="http://schemas.openxmlformats.org/officeDocument/2006/relationships/slideLayout" Target="../slideLayouts/slideLayout193.xml"/><Relationship Id="rId41" Type="http://schemas.openxmlformats.org/officeDocument/2006/relationships/slideLayout" Target="../slideLayouts/slideLayout214.xml"/><Relationship Id="rId54" Type="http://schemas.openxmlformats.org/officeDocument/2006/relationships/tags" Target="../tags/tag14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8.xml"/><Relationship Id="rId23" Type="http://schemas.openxmlformats.org/officeDocument/2006/relationships/slideLayout" Target="../slideLayouts/slideLayout196.xml"/><Relationship Id="rId28" Type="http://schemas.openxmlformats.org/officeDocument/2006/relationships/slideLayout" Target="../slideLayouts/slideLayout201.xml"/><Relationship Id="rId36" Type="http://schemas.openxmlformats.org/officeDocument/2006/relationships/slideLayout" Target="../slideLayouts/slideLayout209.xml"/><Relationship Id="rId49" Type="http://schemas.openxmlformats.org/officeDocument/2006/relationships/slideLayout" Target="../slideLayouts/slideLayout222.xml"/><Relationship Id="rId57" Type="http://schemas.openxmlformats.org/officeDocument/2006/relationships/image" Target="../media/image1.emf"/><Relationship Id="rId10" Type="http://schemas.openxmlformats.org/officeDocument/2006/relationships/slideLayout" Target="../slideLayouts/slideLayout183.xml"/><Relationship Id="rId31" Type="http://schemas.openxmlformats.org/officeDocument/2006/relationships/slideLayout" Target="../slideLayouts/slideLayout204.xml"/><Relationship Id="rId44" Type="http://schemas.openxmlformats.org/officeDocument/2006/relationships/slideLayout" Target="../slideLayouts/slideLayout217.xml"/><Relationship Id="rId52" Type="http://schemas.openxmlformats.org/officeDocument/2006/relationships/slideLayout" Target="../slideLayouts/slideLayout225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38.xml"/><Relationship Id="rId18" Type="http://schemas.openxmlformats.org/officeDocument/2006/relationships/slideLayout" Target="../slideLayouts/slideLayout243.xml"/><Relationship Id="rId26" Type="http://schemas.openxmlformats.org/officeDocument/2006/relationships/slideLayout" Target="../slideLayouts/slideLayout251.xml"/><Relationship Id="rId39" Type="http://schemas.openxmlformats.org/officeDocument/2006/relationships/slideLayout" Target="../slideLayouts/slideLayout264.xml"/><Relationship Id="rId21" Type="http://schemas.openxmlformats.org/officeDocument/2006/relationships/slideLayout" Target="../slideLayouts/slideLayout246.xml"/><Relationship Id="rId34" Type="http://schemas.openxmlformats.org/officeDocument/2006/relationships/slideLayout" Target="../slideLayouts/slideLayout259.xml"/><Relationship Id="rId42" Type="http://schemas.openxmlformats.org/officeDocument/2006/relationships/slideLayout" Target="../slideLayouts/slideLayout267.xml"/><Relationship Id="rId47" Type="http://schemas.openxmlformats.org/officeDocument/2006/relationships/slideLayout" Target="../slideLayouts/slideLayout272.xml"/><Relationship Id="rId50" Type="http://schemas.openxmlformats.org/officeDocument/2006/relationships/slideLayout" Target="../slideLayouts/slideLayout275.xml"/><Relationship Id="rId55" Type="http://schemas.openxmlformats.org/officeDocument/2006/relationships/tags" Target="../tags/tag17.xml"/><Relationship Id="rId7" Type="http://schemas.openxmlformats.org/officeDocument/2006/relationships/slideLayout" Target="../slideLayouts/slideLayout232.xml"/><Relationship Id="rId2" Type="http://schemas.openxmlformats.org/officeDocument/2006/relationships/slideLayout" Target="../slideLayouts/slideLayout227.xml"/><Relationship Id="rId16" Type="http://schemas.openxmlformats.org/officeDocument/2006/relationships/slideLayout" Target="../slideLayouts/slideLayout241.xml"/><Relationship Id="rId29" Type="http://schemas.openxmlformats.org/officeDocument/2006/relationships/slideLayout" Target="../slideLayouts/slideLayout254.xml"/><Relationship Id="rId11" Type="http://schemas.openxmlformats.org/officeDocument/2006/relationships/slideLayout" Target="../slideLayouts/slideLayout236.xml"/><Relationship Id="rId24" Type="http://schemas.openxmlformats.org/officeDocument/2006/relationships/slideLayout" Target="../slideLayouts/slideLayout249.xml"/><Relationship Id="rId32" Type="http://schemas.openxmlformats.org/officeDocument/2006/relationships/slideLayout" Target="../slideLayouts/slideLayout257.xml"/><Relationship Id="rId37" Type="http://schemas.openxmlformats.org/officeDocument/2006/relationships/slideLayout" Target="../slideLayouts/slideLayout262.xml"/><Relationship Id="rId40" Type="http://schemas.openxmlformats.org/officeDocument/2006/relationships/slideLayout" Target="../slideLayouts/slideLayout265.xml"/><Relationship Id="rId45" Type="http://schemas.openxmlformats.org/officeDocument/2006/relationships/slideLayout" Target="../slideLayouts/slideLayout270.xml"/><Relationship Id="rId53" Type="http://schemas.openxmlformats.org/officeDocument/2006/relationships/theme" Target="../theme/theme6.xml"/><Relationship Id="rId5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29.xml"/><Relationship Id="rId9" Type="http://schemas.openxmlformats.org/officeDocument/2006/relationships/slideLayout" Target="../slideLayouts/slideLayout234.xml"/><Relationship Id="rId14" Type="http://schemas.openxmlformats.org/officeDocument/2006/relationships/slideLayout" Target="../slideLayouts/slideLayout239.xml"/><Relationship Id="rId22" Type="http://schemas.openxmlformats.org/officeDocument/2006/relationships/slideLayout" Target="../slideLayouts/slideLayout247.xml"/><Relationship Id="rId27" Type="http://schemas.openxmlformats.org/officeDocument/2006/relationships/slideLayout" Target="../slideLayouts/slideLayout252.xml"/><Relationship Id="rId30" Type="http://schemas.openxmlformats.org/officeDocument/2006/relationships/slideLayout" Target="../slideLayouts/slideLayout255.xml"/><Relationship Id="rId35" Type="http://schemas.openxmlformats.org/officeDocument/2006/relationships/slideLayout" Target="../slideLayouts/slideLayout260.xml"/><Relationship Id="rId43" Type="http://schemas.openxmlformats.org/officeDocument/2006/relationships/slideLayout" Target="../slideLayouts/slideLayout268.xml"/><Relationship Id="rId48" Type="http://schemas.openxmlformats.org/officeDocument/2006/relationships/slideLayout" Target="../slideLayouts/slideLayout273.xml"/><Relationship Id="rId56" Type="http://schemas.openxmlformats.org/officeDocument/2006/relationships/oleObject" Target="../embeddings/oleObject1.bin"/><Relationship Id="rId8" Type="http://schemas.openxmlformats.org/officeDocument/2006/relationships/slideLayout" Target="../slideLayouts/slideLayout233.xml"/><Relationship Id="rId51" Type="http://schemas.openxmlformats.org/officeDocument/2006/relationships/slideLayout" Target="../slideLayouts/slideLayout276.xml"/><Relationship Id="rId3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7.xml"/><Relationship Id="rId17" Type="http://schemas.openxmlformats.org/officeDocument/2006/relationships/slideLayout" Target="../slideLayouts/slideLayout242.xml"/><Relationship Id="rId25" Type="http://schemas.openxmlformats.org/officeDocument/2006/relationships/slideLayout" Target="../slideLayouts/slideLayout250.xml"/><Relationship Id="rId33" Type="http://schemas.openxmlformats.org/officeDocument/2006/relationships/slideLayout" Target="../slideLayouts/slideLayout258.xml"/><Relationship Id="rId38" Type="http://schemas.openxmlformats.org/officeDocument/2006/relationships/slideLayout" Target="../slideLayouts/slideLayout263.xml"/><Relationship Id="rId46" Type="http://schemas.openxmlformats.org/officeDocument/2006/relationships/slideLayout" Target="../slideLayouts/slideLayout271.xml"/><Relationship Id="rId20" Type="http://schemas.openxmlformats.org/officeDocument/2006/relationships/slideLayout" Target="../slideLayouts/slideLayout245.xml"/><Relationship Id="rId41" Type="http://schemas.openxmlformats.org/officeDocument/2006/relationships/slideLayout" Target="../slideLayouts/slideLayout266.xml"/><Relationship Id="rId54" Type="http://schemas.openxmlformats.org/officeDocument/2006/relationships/tags" Target="../tags/tag16.xml"/><Relationship Id="rId1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31.xml"/><Relationship Id="rId15" Type="http://schemas.openxmlformats.org/officeDocument/2006/relationships/slideLayout" Target="../slideLayouts/slideLayout240.xml"/><Relationship Id="rId23" Type="http://schemas.openxmlformats.org/officeDocument/2006/relationships/slideLayout" Target="../slideLayouts/slideLayout248.xml"/><Relationship Id="rId28" Type="http://schemas.openxmlformats.org/officeDocument/2006/relationships/slideLayout" Target="../slideLayouts/slideLayout253.xml"/><Relationship Id="rId36" Type="http://schemas.openxmlformats.org/officeDocument/2006/relationships/slideLayout" Target="../slideLayouts/slideLayout261.xml"/><Relationship Id="rId49" Type="http://schemas.openxmlformats.org/officeDocument/2006/relationships/slideLayout" Target="../slideLayouts/slideLayout274.xml"/><Relationship Id="rId57" Type="http://schemas.openxmlformats.org/officeDocument/2006/relationships/image" Target="../media/image1.emf"/><Relationship Id="rId10" Type="http://schemas.openxmlformats.org/officeDocument/2006/relationships/slideLayout" Target="../slideLayouts/slideLayout235.xml"/><Relationship Id="rId31" Type="http://schemas.openxmlformats.org/officeDocument/2006/relationships/slideLayout" Target="../slideLayouts/slideLayout256.xml"/><Relationship Id="rId44" Type="http://schemas.openxmlformats.org/officeDocument/2006/relationships/slideLayout" Target="../slideLayouts/slideLayout269.xml"/><Relationship Id="rId52" Type="http://schemas.openxmlformats.org/officeDocument/2006/relationships/slideLayout" Target="../slideLayouts/slideLayout277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0.xml"/><Relationship Id="rId18" Type="http://schemas.openxmlformats.org/officeDocument/2006/relationships/slideLayout" Target="../slideLayouts/slideLayout295.xml"/><Relationship Id="rId26" Type="http://schemas.openxmlformats.org/officeDocument/2006/relationships/slideLayout" Target="../slideLayouts/slideLayout303.xml"/><Relationship Id="rId39" Type="http://schemas.openxmlformats.org/officeDocument/2006/relationships/slideLayout" Target="../slideLayouts/slideLayout316.xml"/><Relationship Id="rId21" Type="http://schemas.openxmlformats.org/officeDocument/2006/relationships/slideLayout" Target="../slideLayouts/slideLayout298.xml"/><Relationship Id="rId34" Type="http://schemas.openxmlformats.org/officeDocument/2006/relationships/slideLayout" Target="../slideLayouts/slideLayout311.xml"/><Relationship Id="rId42" Type="http://schemas.openxmlformats.org/officeDocument/2006/relationships/slideLayout" Target="../slideLayouts/slideLayout319.xml"/><Relationship Id="rId47" Type="http://schemas.openxmlformats.org/officeDocument/2006/relationships/slideLayout" Target="../slideLayouts/slideLayout324.xml"/><Relationship Id="rId50" Type="http://schemas.openxmlformats.org/officeDocument/2006/relationships/slideLayout" Target="../slideLayouts/slideLayout327.xml"/><Relationship Id="rId55" Type="http://schemas.openxmlformats.org/officeDocument/2006/relationships/theme" Target="../theme/theme7.xml"/><Relationship Id="rId7" Type="http://schemas.openxmlformats.org/officeDocument/2006/relationships/slideLayout" Target="../slideLayouts/slideLayout284.xml"/><Relationship Id="rId2" Type="http://schemas.openxmlformats.org/officeDocument/2006/relationships/slideLayout" Target="../slideLayouts/slideLayout279.xml"/><Relationship Id="rId16" Type="http://schemas.openxmlformats.org/officeDocument/2006/relationships/slideLayout" Target="../slideLayouts/slideLayout293.xml"/><Relationship Id="rId29" Type="http://schemas.openxmlformats.org/officeDocument/2006/relationships/slideLayout" Target="../slideLayouts/slideLayout306.xml"/><Relationship Id="rId11" Type="http://schemas.openxmlformats.org/officeDocument/2006/relationships/slideLayout" Target="../slideLayouts/slideLayout288.xml"/><Relationship Id="rId24" Type="http://schemas.openxmlformats.org/officeDocument/2006/relationships/slideLayout" Target="../slideLayouts/slideLayout301.xml"/><Relationship Id="rId32" Type="http://schemas.openxmlformats.org/officeDocument/2006/relationships/slideLayout" Target="../slideLayouts/slideLayout309.xml"/><Relationship Id="rId37" Type="http://schemas.openxmlformats.org/officeDocument/2006/relationships/slideLayout" Target="../slideLayouts/slideLayout314.xml"/><Relationship Id="rId40" Type="http://schemas.openxmlformats.org/officeDocument/2006/relationships/slideLayout" Target="../slideLayouts/slideLayout317.xml"/><Relationship Id="rId45" Type="http://schemas.openxmlformats.org/officeDocument/2006/relationships/slideLayout" Target="../slideLayouts/slideLayout322.xml"/><Relationship Id="rId53" Type="http://schemas.openxmlformats.org/officeDocument/2006/relationships/slideLayout" Target="../slideLayouts/slideLayout330.xml"/><Relationship Id="rId58" Type="http://schemas.openxmlformats.org/officeDocument/2006/relationships/oleObject" Target="../embeddings/oleObject1.bin"/><Relationship Id="rId5" Type="http://schemas.openxmlformats.org/officeDocument/2006/relationships/slideLayout" Target="../slideLayouts/slideLayout282.xml"/><Relationship Id="rId19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Relationship Id="rId14" Type="http://schemas.openxmlformats.org/officeDocument/2006/relationships/slideLayout" Target="../slideLayouts/slideLayout291.xml"/><Relationship Id="rId22" Type="http://schemas.openxmlformats.org/officeDocument/2006/relationships/slideLayout" Target="../slideLayouts/slideLayout299.xml"/><Relationship Id="rId27" Type="http://schemas.openxmlformats.org/officeDocument/2006/relationships/slideLayout" Target="../slideLayouts/slideLayout304.xml"/><Relationship Id="rId30" Type="http://schemas.openxmlformats.org/officeDocument/2006/relationships/slideLayout" Target="../slideLayouts/slideLayout307.xml"/><Relationship Id="rId35" Type="http://schemas.openxmlformats.org/officeDocument/2006/relationships/slideLayout" Target="../slideLayouts/slideLayout312.xml"/><Relationship Id="rId43" Type="http://schemas.openxmlformats.org/officeDocument/2006/relationships/slideLayout" Target="../slideLayouts/slideLayout320.xml"/><Relationship Id="rId48" Type="http://schemas.openxmlformats.org/officeDocument/2006/relationships/slideLayout" Target="../slideLayouts/slideLayout325.xml"/><Relationship Id="rId56" Type="http://schemas.openxmlformats.org/officeDocument/2006/relationships/tags" Target="../tags/tag18.xml"/><Relationship Id="rId8" Type="http://schemas.openxmlformats.org/officeDocument/2006/relationships/slideLayout" Target="../slideLayouts/slideLayout285.xml"/><Relationship Id="rId51" Type="http://schemas.openxmlformats.org/officeDocument/2006/relationships/slideLayout" Target="../slideLayouts/slideLayout328.xml"/><Relationship Id="rId3" Type="http://schemas.openxmlformats.org/officeDocument/2006/relationships/slideLayout" Target="../slideLayouts/slideLayout280.xml"/><Relationship Id="rId12" Type="http://schemas.openxmlformats.org/officeDocument/2006/relationships/slideLayout" Target="../slideLayouts/slideLayout289.xml"/><Relationship Id="rId17" Type="http://schemas.openxmlformats.org/officeDocument/2006/relationships/slideLayout" Target="../slideLayouts/slideLayout294.xml"/><Relationship Id="rId25" Type="http://schemas.openxmlformats.org/officeDocument/2006/relationships/slideLayout" Target="../slideLayouts/slideLayout302.xml"/><Relationship Id="rId33" Type="http://schemas.openxmlformats.org/officeDocument/2006/relationships/slideLayout" Target="../slideLayouts/slideLayout310.xml"/><Relationship Id="rId38" Type="http://schemas.openxmlformats.org/officeDocument/2006/relationships/slideLayout" Target="../slideLayouts/slideLayout315.xml"/><Relationship Id="rId46" Type="http://schemas.openxmlformats.org/officeDocument/2006/relationships/slideLayout" Target="../slideLayouts/slideLayout323.xml"/><Relationship Id="rId59" Type="http://schemas.openxmlformats.org/officeDocument/2006/relationships/image" Target="../media/image1.emf"/><Relationship Id="rId20" Type="http://schemas.openxmlformats.org/officeDocument/2006/relationships/slideLayout" Target="../slideLayouts/slideLayout297.xml"/><Relationship Id="rId41" Type="http://schemas.openxmlformats.org/officeDocument/2006/relationships/slideLayout" Target="../slideLayouts/slideLayout318.xml"/><Relationship Id="rId54" Type="http://schemas.openxmlformats.org/officeDocument/2006/relationships/slideLayout" Target="../slideLayouts/slideLayout331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5" Type="http://schemas.openxmlformats.org/officeDocument/2006/relationships/slideLayout" Target="../slideLayouts/slideLayout292.xml"/><Relationship Id="rId23" Type="http://schemas.openxmlformats.org/officeDocument/2006/relationships/slideLayout" Target="../slideLayouts/slideLayout300.xml"/><Relationship Id="rId28" Type="http://schemas.openxmlformats.org/officeDocument/2006/relationships/slideLayout" Target="../slideLayouts/slideLayout305.xml"/><Relationship Id="rId36" Type="http://schemas.openxmlformats.org/officeDocument/2006/relationships/slideLayout" Target="../slideLayouts/slideLayout313.xml"/><Relationship Id="rId49" Type="http://schemas.openxmlformats.org/officeDocument/2006/relationships/slideLayout" Target="../slideLayouts/slideLayout326.xml"/><Relationship Id="rId57" Type="http://schemas.openxmlformats.org/officeDocument/2006/relationships/tags" Target="../tags/tag19.xml"/><Relationship Id="rId10" Type="http://schemas.openxmlformats.org/officeDocument/2006/relationships/slideLayout" Target="../slideLayouts/slideLayout287.xml"/><Relationship Id="rId31" Type="http://schemas.openxmlformats.org/officeDocument/2006/relationships/slideLayout" Target="../slideLayouts/slideLayout308.xml"/><Relationship Id="rId44" Type="http://schemas.openxmlformats.org/officeDocument/2006/relationships/slideLayout" Target="../slideLayouts/slideLayout321.xml"/><Relationship Id="rId52" Type="http://schemas.openxmlformats.org/officeDocument/2006/relationships/slideLayout" Target="../slideLayouts/slideLayout329.xml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44.xml"/><Relationship Id="rId18" Type="http://schemas.openxmlformats.org/officeDocument/2006/relationships/slideLayout" Target="../slideLayouts/slideLayout349.xml"/><Relationship Id="rId26" Type="http://schemas.openxmlformats.org/officeDocument/2006/relationships/slideLayout" Target="../slideLayouts/slideLayout357.xml"/><Relationship Id="rId39" Type="http://schemas.openxmlformats.org/officeDocument/2006/relationships/slideLayout" Target="../slideLayouts/slideLayout370.xml"/><Relationship Id="rId21" Type="http://schemas.openxmlformats.org/officeDocument/2006/relationships/slideLayout" Target="../slideLayouts/slideLayout352.xml"/><Relationship Id="rId34" Type="http://schemas.openxmlformats.org/officeDocument/2006/relationships/slideLayout" Target="../slideLayouts/slideLayout365.xml"/><Relationship Id="rId42" Type="http://schemas.openxmlformats.org/officeDocument/2006/relationships/slideLayout" Target="../slideLayouts/slideLayout373.xml"/><Relationship Id="rId47" Type="http://schemas.openxmlformats.org/officeDocument/2006/relationships/slideLayout" Target="../slideLayouts/slideLayout378.xml"/><Relationship Id="rId50" Type="http://schemas.openxmlformats.org/officeDocument/2006/relationships/slideLayout" Target="../slideLayouts/slideLayout381.xml"/><Relationship Id="rId55" Type="http://schemas.openxmlformats.org/officeDocument/2006/relationships/tags" Target="../tags/tag23.xml"/><Relationship Id="rId7" Type="http://schemas.openxmlformats.org/officeDocument/2006/relationships/slideLayout" Target="../slideLayouts/slideLayout338.xml"/><Relationship Id="rId2" Type="http://schemas.openxmlformats.org/officeDocument/2006/relationships/slideLayout" Target="../slideLayouts/slideLayout333.xml"/><Relationship Id="rId16" Type="http://schemas.openxmlformats.org/officeDocument/2006/relationships/slideLayout" Target="../slideLayouts/slideLayout347.xml"/><Relationship Id="rId29" Type="http://schemas.openxmlformats.org/officeDocument/2006/relationships/slideLayout" Target="../slideLayouts/slideLayout360.xml"/><Relationship Id="rId11" Type="http://schemas.openxmlformats.org/officeDocument/2006/relationships/slideLayout" Target="../slideLayouts/slideLayout342.xml"/><Relationship Id="rId24" Type="http://schemas.openxmlformats.org/officeDocument/2006/relationships/slideLayout" Target="../slideLayouts/slideLayout355.xml"/><Relationship Id="rId32" Type="http://schemas.openxmlformats.org/officeDocument/2006/relationships/slideLayout" Target="../slideLayouts/slideLayout363.xml"/><Relationship Id="rId37" Type="http://schemas.openxmlformats.org/officeDocument/2006/relationships/slideLayout" Target="../slideLayouts/slideLayout368.xml"/><Relationship Id="rId40" Type="http://schemas.openxmlformats.org/officeDocument/2006/relationships/slideLayout" Target="../slideLayouts/slideLayout371.xml"/><Relationship Id="rId45" Type="http://schemas.openxmlformats.org/officeDocument/2006/relationships/slideLayout" Target="../slideLayouts/slideLayout376.xml"/><Relationship Id="rId53" Type="http://schemas.openxmlformats.org/officeDocument/2006/relationships/theme" Target="../theme/theme8.xml"/><Relationship Id="rId5" Type="http://schemas.openxmlformats.org/officeDocument/2006/relationships/slideLayout" Target="../slideLayouts/slideLayout336.xml"/><Relationship Id="rId19" Type="http://schemas.openxmlformats.org/officeDocument/2006/relationships/slideLayout" Target="../slideLayouts/slideLayout350.xml"/><Relationship Id="rId4" Type="http://schemas.openxmlformats.org/officeDocument/2006/relationships/slideLayout" Target="../slideLayouts/slideLayout335.xml"/><Relationship Id="rId9" Type="http://schemas.openxmlformats.org/officeDocument/2006/relationships/slideLayout" Target="../slideLayouts/slideLayout340.xml"/><Relationship Id="rId14" Type="http://schemas.openxmlformats.org/officeDocument/2006/relationships/slideLayout" Target="../slideLayouts/slideLayout345.xml"/><Relationship Id="rId22" Type="http://schemas.openxmlformats.org/officeDocument/2006/relationships/slideLayout" Target="../slideLayouts/slideLayout353.xml"/><Relationship Id="rId27" Type="http://schemas.openxmlformats.org/officeDocument/2006/relationships/slideLayout" Target="../slideLayouts/slideLayout358.xml"/><Relationship Id="rId30" Type="http://schemas.openxmlformats.org/officeDocument/2006/relationships/slideLayout" Target="../slideLayouts/slideLayout361.xml"/><Relationship Id="rId35" Type="http://schemas.openxmlformats.org/officeDocument/2006/relationships/slideLayout" Target="../slideLayouts/slideLayout366.xml"/><Relationship Id="rId43" Type="http://schemas.openxmlformats.org/officeDocument/2006/relationships/slideLayout" Target="../slideLayouts/slideLayout374.xml"/><Relationship Id="rId48" Type="http://schemas.openxmlformats.org/officeDocument/2006/relationships/slideLayout" Target="../slideLayouts/slideLayout379.xml"/><Relationship Id="rId56" Type="http://schemas.openxmlformats.org/officeDocument/2006/relationships/oleObject" Target="../embeddings/oleObject1.bin"/><Relationship Id="rId8" Type="http://schemas.openxmlformats.org/officeDocument/2006/relationships/slideLayout" Target="../slideLayouts/slideLayout339.xml"/><Relationship Id="rId51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34.xml"/><Relationship Id="rId12" Type="http://schemas.openxmlformats.org/officeDocument/2006/relationships/slideLayout" Target="../slideLayouts/slideLayout343.xml"/><Relationship Id="rId17" Type="http://schemas.openxmlformats.org/officeDocument/2006/relationships/slideLayout" Target="../slideLayouts/slideLayout348.xml"/><Relationship Id="rId25" Type="http://schemas.openxmlformats.org/officeDocument/2006/relationships/slideLayout" Target="../slideLayouts/slideLayout356.xml"/><Relationship Id="rId33" Type="http://schemas.openxmlformats.org/officeDocument/2006/relationships/slideLayout" Target="../slideLayouts/slideLayout364.xml"/><Relationship Id="rId38" Type="http://schemas.openxmlformats.org/officeDocument/2006/relationships/slideLayout" Target="../slideLayouts/slideLayout369.xml"/><Relationship Id="rId46" Type="http://schemas.openxmlformats.org/officeDocument/2006/relationships/slideLayout" Target="../slideLayouts/slideLayout377.xml"/><Relationship Id="rId20" Type="http://schemas.openxmlformats.org/officeDocument/2006/relationships/slideLayout" Target="../slideLayouts/slideLayout351.xml"/><Relationship Id="rId41" Type="http://schemas.openxmlformats.org/officeDocument/2006/relationships/slideLayout" Target="../slideLayouts/slideLayout372.xml"/><Relationship Id="rId54" Type="http://schemas.openxmlformats.org/officeDocument/2006/relationships/tags" Target="../tags/tag22.xml"/><Relationship Id="rId1" Type="http://schemas.openxmlformats.org/officeDocument/2006/relationships/slideLayout" Target="../slideLayouts/slideLayout332.xml"/><Relationship Id="rId6" Type="http://schemas.openxmlformats.org/officeDocument/2006/relationships/slideLayout" Target="../slideLayouts/slideLayout337.xml"/><Relationship Id="rId15" Type="http://schemas.openxmlformats.org/officeDocument/2006/relationships/slideLayout" Target="../slideLayouts/slideLayout346.xml"/><Relationship Id="rId23" Type="http://schemas.openxmlformats.org/officeDocument/2006/relationships/slideLayout" Target="../slideLayouts/slideLayout354.xml"/><Relationship Id="rId28" Type="http://schemas.openxmlformats.org/officeDocument/2006/relationships/slideLayout" Target="../slideLayouts/slideLayout359.xml"/><Relationship Id="rId36" Type="http://schemas.openxmlformats.org/officeDocument/2006/relationships/slideLayout" Target="../slideLayouts/slideLayout367.xml"/><Relationship Id="rId49" Type="http://schemas.openxmlformats.org/officeDocument/2006/relationships/slideLayout" Target="../slideLayouts/slideLayout380.xml"/><Relationship Id="rId57" Type="http://schemas.openxmlformats.org/officeDocument/2006/relationships/image" Target="../media/image1.emf"/><Relationship Id="rId10" Type="http://schemas.openxmlformats.org/officeDocument/2006/relationships/slideLayout" Target="../slideLayouts/slideLayout341.xml"/><Relationship Id="rId31" Type="http://schemas.openxmlformats.org/officeDocument/2006/relationships/slideLayout" Target="../slideLayouts/slideLayout362.xml"/><Relationship Id="rId44" Type="http://schemas.openxmlformats.org/officeDocument/2006/relationships/slideLayout" Target="../slideLayouts/slideLayout375.xml"/><Relationship Id="rId52" Type="http://schemas.openxmlformats.org/officeDocument/2006/relationships/slideLayout" Target="../slideLayouts/slideLayout383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96.xml"/><Relationship Id="rId18" Type="http://schemas.openxmlformats.org/officeDocument/2006/relationships/slideLayout" Target="../slideLayouts/slideLayout401.xml"/><Relationship Id="rId26" Type="http://schemas.openxmlformats.org/officeDocument/2006/relationships/slideLayout" Target="../slideLayouts/slideLayout409.xml"/><Relationship Id="rId39" Type="http://schemas.openxmlformats.org/officeDocument/2006/relationships/slideLayout" Target="../slideLayouts/slideLayout422.xml"/><Relationship Id="rId21" Type="http://schemas.openxmlformats.org/officeDocument/2006/relationships/slideLayout" Target="../slideLayouts/slideLayout404.xml"/><Relationship Id="rId34" Type="http://schemas.openxmlformats.org/officeDocument/2006/relationships/slideLayout" Target="../slideLayouts/slideLayout417.xml"/><Relationship Id="rId42" Type="http://schemas.openxmlformats.org/officeDocument/2006/relationships/slideLayout" Target="../slideLayouts/slideLayout425.xml"/><Relationship Id="rId47" Type="http://schemas.openxmlformats.org/officeDocument/2006/relationships/slideLayout" Target="../slideLayouts/slideLayout430.xml"/><Relationship Id="rId50" Type="http://schemas.openxmlformats.org/officeDocument/2006/relationships/slideLayout" Target="../slideLayouts/slideLayout433.xml"/><Relationship Id="rId55" Type="http://schemas.openxmlformats.org/officeDocument/2006/relationships/tags" Target="../tags/tag25.xml"/><Relationship Id="rId7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85.xml"/><Relationship Id="rId16" Type="http://schemas.openxmlformats.org/officeDocument/2006/relationships/slideLayout" Target="../slideLayouts/slideLayout399.xml"/><Relationship Id="rId29" Type="http://schemas.openxmlformats.org/officeDocument/2006/relationships/slideLayout" Target="../slideLayouts/slideLayout412.xml"/><Relationship Id="rId11" Type="http://schemas.openxmlformats.org/officeDocument/2006/relationships/slideLayout" Target="../slideLayouts/slideLayout394.xml"/><Relationship Id="rId24" Type="http://schemas.openxmlformats.org/officeDocument/2006/relationships/slideLayout" Target="../slideLayouts/slideLayout407.xml"/><Relationship Id="rId32" Type="http://schemas.openxmlformats.org/officeDocument/2006/relationships/slideLayout" Target="../slideLayouts/slideLayout415.xml"/><Relationship Id="rId37" Type="http://schemas.openxmlformats.org/officeDocument/2006/relationships/slideLayout" Target="../slideLayouts/slideLayout420.xml"/><Relationship Id="rId40" Type="http://schemas.openxmlformats.org/officeDocument/2006/relationships/slideLayout" Target="../slideLayouts/slideLayout423.xml"/><Relationship Id="rId45" Type="http://schemas.openxmlformats.org/officeDocument/2006/relationships/slideLayout" Target="../slideLayouts/slideLayout428.xml"/><Relationship Id="rId53" Type="http://schemas.openxmlformats.org/officeDocument/2006/relationships/theme" Target="../theme/theme9.xml"/><Relationship Id="rId5" Type="http://schemas.openxmlformats.org/officeDocument/2006/relationships/slideLayout" Target="../slideLayouts/slideLayout388.xml"/><Relationship Id="rId19" Type="http://schemas.openxmlformats.org/officeDocument/2006/relationships/slideLayout" Target="../slideLayouts/slideLayout402.xml"/><Relationship Id="rId4" Type="http://schemas.openxmlformats.org/officeDocument/2006/relationships/slideLayout" Target="../slideLayouts/slideLayout387.xml"/><Relationship Id="rId9" Type="http://schemas.openxmlformats.org/officeDocument/2006/relationships/slideLayout" Target="../slideLayouts/slideLayout392.xml"/><Relationship Id="rId14" Type="http://schemas.openxmlformats.org/officeDocument/2006/relationships/slideLayout" Target="../slideLayouts/slideLayout397.xml"/><Relationship Id="rId22" Type="http://schemas.openxmlformats.org/officeDocument/2006/relationships/slideLayout" Target="../slideLayouts/slideLayout405.xml"/><Relationship Id="rId27" Type="http://schemas.openxmlformats.org/officeDocument/2006/relationships/slideLayout" Target="../slideLayouts/slideLayout410.xml"/><Relationship Id="rId30" Type="http://schemas.openxmlformats.org/officeDocument/2006/relationships/slideLayout" Target="../slideLayouts/slideLayout413.xml"/><Relationship Id="rId35" Type="http://schemas.openxmlformats.org/officeDocument/2006/relationships/slideLayout" Target="../slideLayouts/slideLayout418.xml"/><Relationship Id="rId43" Type="http://schemas.openxmlformats.org/officeDocument/2006/relationships/slideLayout" Target="../slideLayouts/slideLayout426.xml"/><Relationship Id="rId48" Type="http://schemas.openxmlformats.org/officeDocument/2006/relationships/slideLayout" Target="../slideLayouts/slideLayout431.xml"/><Relationship Id="rId56" Type="http://schemas.openxmlformats.org/officeDocument/2006/relationships/oleObject" Target="../embeddings/oleObject1.bin"/><Relationship Id="rId8" Type="http://schemas.openxmlformats.org/officeDocument/2006/relationships/slideLayout" Target="../slideLayouts/slideLayout391.xml"/><Relationship Id="rId51" Type="http://schemas.openxmlformats.org/officeDocument/2006/relationships/slideLayout" Target="../slideLayouts/slideLayout434.xml"/><Relationship Id="rId3" Type="http://schemas.openxmlformats.org/officeDocument/2006/relationships/slideLayout" Target="../slideLayouts/slideLayout386.xml"/><Relationship Id="rId12" Type="http://schemas.openxmlformats.org/officeDocument/2006/relationships/slideLayout" Target="../slideLayouts/slideLayout395.xml"/><Relationship Id="rId17" Type="http://schemas.openxmlformats.org/officeDocument/2006/relationships/slideLayout" Target="../slideLayouts/slideLayout400.xml"/><Relationship Id="rId25" Type="http://schemas.openxmlformats.org/officeDocument/2006/relationships/slideLayout" Target="../slideLayouts/slideLayout408.xml"/><Relationship Id="rId33" Type="http://schemas.openxmlformats.org/officeDocument/2006/relationships/slideLayout" Target="../slideLayouts/slideLayout416.xml"/><Relationship Id="rId38" Type="http://schemas.openxmlformats.org/officeDocument/2006/relationships/slideLayout" Target="../slideLayouts/slideLayout421.xml"/><Relationship Id="rId46" Type="http://schemas.openxmlformats.org/officeDocument/2006/relationships/slideLayout" Target="../slideLayouts/slideLayout429.xml"/><Relationship Id="rId20" Type="http://schemas.openxmlformats.org/officeDocument/2006/relationships/slideLayout" Target="../slideLayouts/slideLayout403.xml"/><Relationship Id="rId41" Type="http://schemas.openxmlformats.org/officeDocument/2006/relationships/slideLayout" Target="../slideLayouts/slideLayout424.xml"/><Relationship Id="rId54" Type="http://schemas.openxmlformats.org/officeDocument/2006/relationships/tags" Target="../tags/tag24.xml"/><Relationship Id="rId1" Type="http://schemas.openxmlformats.org/officeDocument/2006/relationships/slideLayout" Target="../slideLayouts/slideLayout384.xml"/><Relationship Id="rId6" Type="http://schemas.openxmlformats.org/officeDocument/2006/relationships/slideLayout" Target="../slideLayouts/slideLayout389.xml"/><Relationship Id="rId15" Type="http://schemas.openxmlformats.org/officeDocument/2006/relationships/slideLayout" Target="../slideLayouts/slideLayout398.xml"/><Relationship Id="rId23" Type="http://schemas.openxmlformats.org/officeDocument/2006/relationships/slideLayout" Target="../slideLayouts/slideLayout406.xml"/><Relationship Id="rId28" Type="http://schemas.openxmlformats.org/officeDocument/2006/relationships/slideLayout" Target="../slideLayouts/slideLayout411.xml"/><Relationship Id="rId36" Type="http://schemas.openxmlformats.org/officeDocument/2006/relationships/slideLayout" Target="../slideLayouts/slideLayout419.xml"/><Relationship Id="rId49" Type="http://schemas.openxmlformats.org/officeDocument/2006/relationships/slideLayout" Target="../slideLayouts/slideLayout432.xml"/><Relationship Id="rId57" Type="http://schemas.openxmlformats.org/officeDocument/2006/relationships/image" Target="../media/image1.emf"/><Relationship Id="rId10" Type="http://schemas.openxmlformats.org/officeDocument/2006/relationships/slideLayout" Target="../slideLayouts/slideLayout393.xml"/><Relationship Id="rId31" Type="http://schemas.openxmlformats.org/officeDocument/2006/relationships/slideLayout" Target="../slideLayouts/slideLayout414.xml"/><Relationship Id="rId44" Type="http://schemas.openxmlformats.org/officeDocument/2006/relationships/slideLayout" Target="../slideLayouts/slideLayout427.xml"/><Relationship Id="rId52" Type="http://schemas.openxmlformats.org/officeDocument/2006/relationships/slideLayout" Target="../slideLayouts/slideLayout435.xml"/></Relationships>
</file>

<file path=ppt/slideMasters/_rels/slideMaster1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48.xml"/><Relationship Id="rId18" Type="http://schemas.openxmlformats.org/officeDocument/2006/relationships/slideLayout" Target="../slideLayouts/slideLayout453.xml"/><Relationship Id="rId26" Type="http://schemas.openxmlformats.org/officeDocument/2006/relationships/slideLayout" Target="../slideLayouts/slideLayout461.xml"/><Relationship Id="rId39" Type="http://schemas.openxmlformats.org/officeDocument/2006/relationships/slideLayout" Target="../slideLayouts/slideLayout474.xml"/><Relationship Id="rId21" Type="http://schemas.openxmlformats.org/officeDocument/2006/relationships/slideLayout" Target="../slideLayouts/slideLayout456.xml"/><Relationship Id="rId34" Type="http://schemas.openxmlformats.org/officeDocument/2006/relationships/slideLayout" Target="../slideLayouts/slideLayout469.xml"/><Relationship Id="rId42" Type="http://schemas.openxmlformats.org/officeDocument/2006/relationships/slideLayout" Target="../slideLayouts/slideLayout477.xml"/><Relationship Id="rId47" Type="http://schemas.openxmlformats.org/officeDocument/2006/relationships/slideLayout" Target="../slideLayouts/slideLayout482.xml"/><Relationship Id="rId50" Type="http://schemas.openxmlformats.org/officeDocument/2006/relationships/slideLayout" Target="../slideLayouts/slideLayout485.xml"/><Relationship Id="rId55" Type="http://schemas.openxmlformats.org/officeDocument/2006/relationships/tags" Target="../tags/tag27.xml"/><Relationship Id="rId7" Type="http://schemas.openxmlformats.org/officeDocument/2006/relationships/slideLayout" Target="../slideLayouts/slideLayout442.xml"/><Relationship Id="rId2" Type="http://schemas.openxmlformats.org/officeDocument/2006/relationships/slideLayout" Target="../slideLayouts/slideLayout437.xml"/><Relationship Id="rId16" Type="http://schemas.openxmlformats.org/officeDocument/2006/relationships/slideLayout" Target="../slideLayouts/slideLayout451.xml"/><Relationship Id="rId29" Type="http://schemas.openxmlformats.org/officeDocument/2006/relationships/slideLayout" Target="../slideLayouts/slideLayout464.xml"/><Relationship Id="rId11" Type="http://schemas.openxmlformats.org/officeDocument/2006/relationships/slideLayout" Target="../slideLayouts/slideLayout446.xml"/><Relationship Id="rId24" Type="http://schemas.openxmlformats.org/officeDocument/2006/relationships/slideLayout" Target="../slideLayouts/slideLayout459.xml"/><Relationship Id="rId32" Type="http://schemas.openxmlformats.org/officeDocument/2006/relationships/slideLayout" Target="../slideLayouts/slideLayout467.xml"/><Relationship Id="rId37" Type="http://schemas.openxmlformats.org/officeDocument/2006/relationships/slideLayout" Target="../slideLayouts/slideLayout472.xml"/><Relationship Id="rId40" Type="http://schemas.openxmlformats.org/officeDocument/2006/relationships/slideLayout" Target="../slideLayouts/slideLayout475.xml"/><Relationship Id="rId45" Type="http://schemas.openxmlformats.org/officeDocument/2006/relationships/slideLayout" Target="../slideLayouts/slideLayout480.xml"/><Relationship Id="rId53" Type="http://schemas.openxmlformats.org/officeDocument/2006/relationships/theme" Target="../theme/theme10.xml"/><Relationship Id="rId5" Type="http://schemas.openxmlformats.org/officeDocument/2006/relationships/slideLayout" Target="../slideLayouts/slideLayout440.xml"/><Relationship Id="rId19" Type="http://schemas.openxmlformats.org/officeDocument/2006/relationships/slideLayout" Target="../slideLayouts/slideLayout454.xml"/><Relationship Id="rId4" Type="http://schemas.openxmlformats.org/officeDocument/2006/relationships/slideLayout" Target="../slideLayouts/slideLayout439.xml"/><Relationship Id="rId9" Type="http://schemas.openxmlformats.org/officeDocument/2006/relationships/slideLayout" Target="../slideLayouts/slideLayout444.xml"/><Relationship Id="rId14" Type="http://schemas.openxmlformats.org/officeDocument/2006/relationships/slideLayout" Target="../slideLayouts/slideLayout449.xml"/><Relationship Id="rId22" Type="http://schemas.openxmlformats.org/officeDocument/2006/relationships/slideLayout" Target="../slideLayouts/slideLayout457.xml"/><Relationship Id="rId27" Type="http://schemas.openxmlformats.org/officeDocument/2006/relationships/slideLayout" Target="../slideLayouts/slideLayout462.xml"/><Relationship Id="rId30" Type="http://schemas.openxmlformats.org/officeDocument/2006/relationships/slideLayout" Target="../slideLayouts/slideLayout465.xml"/><Relationship Id="rId35" Type="http://schemas.openxmlformats.org/officeDocument/2006/relationships/slideLayout" Target="../slideLayouts/slideLayout470.xml"/><Relationship Id="rId43" Type="http://schemas.openxmlformats.org/officeDocument/2006/relationships/slideLayout" Target="../slideLayouts/slideLayout478.xml"/><Relationship Id="rId48" Type="http://schemas.openxmlformats.org/officeDocument/2006/relationships/slideLayout" Target="../slideLayouts/slideLayout483.xml"/><Relationship Id="rId56" Type="http://schemas.openxmlformats.org/officeDocument/2006/relationships/oleObject" Target="../embeddings/oleObject1.bin"/><Relationship Id="rId8" Type="http://schemas.openxmlformats.org/officeDocument/2006/relationships/slideLayout" Target="../slideLayouts/slideLayout443.xml"/><Relationship Id="rId51" Type="http://schemas.openxmlformats.org/officeDocument/2006/relationships/slideLayout" Target="../slideLayouts/slideLayout486.xml"/><Relationship Id="rId3" Type="http://schemas.openxmlformats.org/officeDocument/2006/relationships/slideLayout" Target="../slideLayouts/slideLayout438.xml"/><Relationship Id="rId12" Type="http://schemas.openxmlformats.org/officeDocument/2006/relationships/slideLayout" Target="../slideLayouts/slideLayout447.xml"/><Relationship Id="rId17" Type="http://schemas.openxmlformats.org/officeDocument/2006/relationships/slideLayout" Target="../slideLayouts/slideLayout452.xml"/><Relationship Id="rId25" Type="http://schemas.openxmlformats.org/officeDocument/2006/relationships/slideLayout" Target="../slideLayouts/slideLayout460.xml"/><Relationship Id="rId33" Type="http://schemas.openxmlformats.org/officeDocument/2006/relationships/slideLayout" Target="../slideLayouts/slideLayout468.xml"/><Relationship Id="rId38" Type="http://schemas.openxmlformats.org/officeDocument/2006/relationships/slideLayout" Target="../slideLayouts/slideLayout473.xml"/><Relationship Id="rId46" Type="http://schemas.openxmlformats.org/officeDocument/2006/relationships/slideLayout" Target="../slideLayouts/slideLayout481.xml"/><Relationship Id="rId20" Type="http://schemas.openxmlformats.org/officeDocument/2006/relationships/slideLayout" Target="../slideLayouts/slideLayout455.xml"/><Relationship Id="rId41" Type="http://schemas.openxmlformats.org/officeDocument/2006/relationships/slideLayout" Target="../slideLayouts/slideLayout476.xml"/><Relationship Id="rId54" Type="http://schemas.openxmlformats.org/officeDocument/2006/relationships/tags" Target="../tags/tag26.xml"/><Relationship Id="rId1" Type="http://schemas.openxmlformats.org/officeDocument/2006/relationships/slideLayout" Target="../slideLayouts/slideLayout436.xml"/><Relationship Id="rId6" Type="http://schemas.openxmlformats.org/officeDocument/2006/relationships/slideLayout" Target="../slideLayouts/slideLayout441.xml"/><Relationship Id="rId15" Type="http://schemas.openxmlformats.org/officeDocument/2006/relationships/slideLayout" Target="../slideLayouts/slideLayout450.xml"/><Relationship Id="rId23" Type="http://schemas.openxmlformats.org/officeDocument/2006/relationships/slideLayout" Target="../slideLayouts/slideLayout458.xml"/><Relationship Id="rId28" Type="http://schemas.openxmlformats.org/officeDocument/2006/relationships/slideLayout" Target="../slideLayouts/slideLayout463.xml"/><Relationship Id="rId36" Type="http://schemas.openxmlformats.org/officeDocument/2006/relationships/slideLayout" Target="../slideLayouts/slideLayout471.xml"/><Relationship Id="rId49" Type="http://schemas.openxmlformats.org/officeDocument/2006/relationships/slideLayout" Target="../slideLayouts/slideLayout484.xml"/><Relationship Id="rId57" Type="http://schemas.openxmlformats.org/officeDocument/2006/relationships/image" Target="../media/image1.emf"/><Relationship Id="rId10" Type="http://schemas.openxmlformats.org/officeDocument/2006/relationships/slideLayout" Target="../slideLayouts/slideLayout445.xml"/><Relationship Id="rId31" Type="http://schemas.openxmlformats.org/officeDocument/2006/relationships/slideLayout" Target="../slideLayouts/slideLayout466.xml"/><Relationship Id="rId44" Type="http://schemas.openxmlformats.org/officeDocument/2006/relationships/slideLayout" Target="../slideLayouts/slideLayout479.xml"/><Relationship Id="rId52" Type="http://schemas.openxmlformats.org/officeDocument/2006/relationships/slideLayout" Target="../slideLayouts/slideLayout487.xml"/></Relationships>
</file>

<file path=ppt/slideMasters/_rels/slideMaster1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0.xml"/><Relationship Id="rId18" Type="http://schemas.openxmlformats.org/officeDocument/2006/relationships/slideLayout" Target="../slideLayouts/slideLayout505.xml"/><Relationship Id="rId26" Type="http://schemas.openxmlformats.org/officeDocument/2006/relationships/slideLayout" Target="../slideLayouts/slideLayout513.xml"/><Relationship Id="rId39" Type="http://schemas.openxmlformats.org/officeDocument/2006/relationships/slideLayout" Target="../slideLayouts/slideLayout526.xml"/><Relationship Id="rId21" Type="http://schemas.openxmlformats.org/officeDocument/2006/relationships/slideLayout" Target="../slideLayouts/slideLayout508.xml"/><Relationship Id="rId34" Type="http://schemas.openxmlformats.org/officeDocument/2006/relationships/slideLayout" Target="../slideLayouts/slideLayout521.xml"/><Relationship Id="rId42" Type="http://schemas.openxmlformats.org/officeDocument/2006/relationships/slideLayout" Target="../slideLayouts/slideLayout529.xml"/><Relationship Id="rId47" Type="http://schemas.openxmlformats.org/officeDocument/2006/relationships/slideLayout" Target="../slideLayouts/slideLayout534.xml"/><Relationship Id="rId50" Type="http://schemas.openxmlformats.org/officeDocument/2006/relationships/slideLayout" Target="../slideLayouts/slideLayout537.xml"/><Relationship Id="rId55" Type="http://schemas.openxmlformats.org/officeDocument/2006/relationships/tags" Target="../tags/tag29.xml"/><Relationship Id="rId7" Type="http://schemas.openxmlformats.org/officeDocument/2006/relationships/slideLayout" Target="../slideLayouts/slideLayout494.xml"/><Relationship Id="rId2" Type="http://schemas.openxmlformats.org/officeDocument/2006/relationships/slideLayout" Target="../slideLayouts/slideLayout489.xml"/><Relationship Id="rId16" Type="http://schemas.openxmlformats.org/officeDocument/2006/relationships/slideLayout" Target="../slideLayouts/slideLayout503.xml"/><Relationship Id="rId29" Type="http://schemas.openxmlformats.org/officeDocument/2006/relationships/slideLayout" Target="../slideLayouts/slideLayout516.xml"/><Relationship Id="rId11" Type="http://schemas.openxmlformats.org/officeDocument/2006/relationships/slideLayout" Target="../slideLayouts/slideLayout498.xml"/><Relationship Id="rId24" Type="http://schemas.openxmlformats.org/officeDocument/2006/relationships/slideLayout" Target="../slideLayouts/slideLayout511.xml"/><Relationship Id="rId32" Type="http://schemas.openxmlformats.org/officeDocument/2006/relationships/slideLayout" Target="../slideLayouts/slideLayout519.xml"/><Relationship Id="rId37" Type="http://schemas.openxmlformats.org/officeDocument/2006/relationships/slideLayout" Target="../slideLayouts/slideLayout524.xml"/><Relationship Id="rId40" Type="http://schemas.openxmlformats.org/officeDocument/2006/relationships/slideLayout" Target="../slideLayouts/slideLayout527.xml"/><Relationship Id="rId45" Type="http://schemas.openxmlformats.org/officeDocument/2006/relationships/slideLayout" Target="../slideLayouts/slideLayout532.xml"/><Relationship Id="rId53" Type="http://schemas.openxmlformats.org/officeDocument/2006/relationships/theme" Target="../theme/theme11.xml"/><Relationship Id="rId5" Type="http://schemas.openxmlformats.org/officeDocument/2006/relationships/slideLayout" Target="../slideLayouts/slideLayout492.xml"/><Relationship Id="rId19" Type="http://schemas.openxmlformats.org/officeDocument/2006/relationships/slideLayout" Target="../slideLayouts/slideLayout506.xml"/><Relationship Id="rId4" Type="http://schemas.openxmlformats.org/officeDocument/2006/relationships/slideLayout" Target="../slideLayouts/slideLayout491.xml"/><Relationship Id="rId9" Type="http://schemas.openxmlformats.org/officeDocument/2006/relationships/slideLayout" Target="../slideLayouts/slideLayout496.xml"/><Relationship Id="rId14" Type="http://schemas.openxmlformats.org/officeDocument/2006/relationships/slideLayout" Target="../slideLayouts/slideLayout501.xml"/><Relationship Id="rId22" Type="http://schemas.openxmlformats.org/officeDocument/2006/relationships/slideLayout" Target="../slideLayouts/slideLayout509.xml"/><Relationship Id="rId27" Type="http://schemas.openxmlformats.org/officeDocument/2006/relationships/slideLayout" Target="../slideLayouts/slideLayout514.xml"/><Relationship Id="rId30" Type="http://schemas.openxmlformats.org/officeDocument/2006/relationships/slideLayout" Target="../slideLayouts/slideLayout517.xml"/><Relationship Id="rId35" Type="http://schemas.openxmlformats.org/officeDocument/2006/relationships/slideLayout" Target="../slideLayouts/slideLayout522.xml"/><Relationship Id="rId43" Type="http://schemas.openxmlformats.org/officeDocument/2006/relationships/slideLayout" Target="../slideLayouts/slideLayout530.xml"/><Relationship Id="rId48" Type="http://schemas.openxmlformats.org/officeDocument/2006/relationships/slideLayout" Target="../slideLayouts/slideLayout535.xml"/><Relationship Id="rId56" Type="http://schemas.openxmlformats.org/officeDocument/2006/relationships/oleObject" Target="../embeddings/oleObject1.bin"/><Relationship Id="rId8" Type="http://schemas.openxmlformats.org/officeDocument/2006/relationships/slideLayout" Target="../slideLayouts/slideLayout495.xml"/><Relationship Id="rId51" Type="http://schemas.openxmlformats.org/officeDocument/2006/relationships/slideLayout" Target="../slideLayouts/slideLayout538.xml"/><Relationship Id="rId3" Type="http://schemas.openxmlformats.org/officeDocument/2006/relationships/slideLayout" Target="../slideLayouts/slideLayout490.xml"/><Relationship Id="rId12" Type="http://schemas.openxmlformats.org/officeDocument/2006/relationships/slideLayout" Target="../slideLayouts/slideLayout499.xml"/><Relationship Id="rId17" Type="http://schemas.openxmlformats.org/officeDocument/2006/relationships/slideLayout" Target="../slideLayouts/slideLayout504.xml"/><Relationship Id="rId25" Type="http://schemas.openxmlformats.org/officeDocument/2006/relationships/slideLayout" Target="../slideLayouts/slideLayout512.xml"/><Relationship Id="rId33" Type="http://schemas.openxmlformats.org/officeDocument/2006/relationships/slideLayout" Target="../slideLayouts/slideLayout520.xml"/><Relationship Id="rId38" Type="http://schemas.openxmlformats.org/officeDocument/2006/relationships/slideLayout" Target="../slideLayouts/slideLayout525.xml"/><Relationship Id="rId46" Type="http://schemas.openxmlformats.org/officeDocument/2006/relationships/slideLayout" Target="../slideLayouts/slideLayout533.xml"/><Relationship Id="rId20" Type="http://schemas.openxmlformats.org/officeDocument/2006/relationships/slideLayout" Target="../slideLayouts/slideLayout507.xml"/><Relationship Id="rId41" Type="http://schemas.openxmlformats.org/officeDocument/2006/relationships/slideLayout" Target="../slideLayouts/slideLayout528.xml"/><Relationship Id="rId54" Type="http://schemas.openxmlformats.org/officeDocument/2006/relationships/tags" Target="../tags/tag28.xml"/><Relationship Id="rId1" Type="http://schemas.openxmlformats.org/officeDocument/2006/relationships/slideLayout" Target="../slideLayouts/slideLayout488.xml"/><Relationship Id="rId6" Type="http://schemas.openxmlformats.org/officeDocument/2006/relationships/slideLayout" Target="../slideLayouts/slideLayout493.xml"/><Relationship Id="rId15" Type="http://schemas.openxmlformats.org/officeDocument/2006/relationships/slideLayout" Target="../slideLayouts/slideLayout502.xml"/><Relationship Id="rId23" Type="http://schemas.openxmlformats.org/officeDocument/2006/relationships/slideLayout" Target="../slideLayouts/slideLayout510.xml"/><Relationship Id="rId28" Type="http://schemas.openxmlformats.org/officeDocument/2006/relationships/slideLayout" Target="../slideLayouts/slideLayout515.xml"/><Relationship Id="rId36" Type="http://schemas.openxmlformats.org/officeDocument/2006/relationships/slideLayout" Target="../slideLayouts/slideLayout523.xml"/><Relationship Id="rId49" Type="http://schemas.openxmlformats.org/officeDocument/2006/relationships/slideLayout" Target="../slideLayouts/slideLayout536.xml"/><Relationship Id="rId57" Type="http://schemas.openxmlformats.org/officeDocument/2006/relationships/image" Target="../media/image1.emf"/><Relationship Id="rId10" Type="http://schemas.openxmlformats.org/officeDocument/2006/relationships/slideLayout" Target="../slideLayouts/slideLayout497.xml"/><Relationship Id="rId31" Type="http://schemas.openxmlformats.org/officeDocument/2006/relationships/slideLayout" Target="../slideLayouts/slideLayout518.xml"/><Relationship Id="rId44" Type="http://schemas.openxmlformats.org/officeDocument/2006/relationships/slideLayout" Target="../slideLayouts/slideLayout531.xml"/><Relationship Id="rId52" Type="http://schemas.openxmlformats.org/officeDocument/2006/relationships/slideLayout" Target="../slideLayouts/slideLayout539.xml"/></Relationships>
</file>

<file path=ppt/slideMasters/_rels/slideMaster1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2.xml"/><Relationship Id="rId18" Type="http://schemas.openxmlformats.org/officeDocument/2006/relationships/slideLayout" Target="../slideLayouts/slideLayout557.xml"/><Relationship Id="rId26" Type="http://schemas.openxmlformats.org/officeDocument/2006/relationships/slideLayout" Target="../slideLayouts/slideLayout565.xml"/><Relationship Id="rId39" Type="http://schemas.openxmlformats.org/officeDocument/2006/relationships/slideLayout" Target="../slideLayouts/slideLayout578.xml"/><Relationship Id="rId21" Type="http://schemas.openxmlformats.org/officeDocument/2006/relationships/slideLayout" Target="../slideLayouts/slideLayout560.xml"/><Relationship Id="rId34" Type="http://schemas.openxmlformats.org/officeDocument/2006/relationships/slideLayout" Target="../slideLayouts/slideLayout573.xml"/><Relationship Id="rId42" Type="http://schemas.openxmlformats.org/officeDocument/2006/relationships/slideLayout" Target="../slideLayouts/slideLayout581.xml"/><Relationship Id="rId47" Type="http://schemas.openxmlformats.org/officeDocument/2006/relationships/slideLayout" Target="../slideLayouts/slideLayout586.xml"/><Relationship Id="rId50" Type="http://schemas.openxmlformats.org/officeDocument/2006/relationships/slideLayout" Target="../slideLayouts/slideLayout589.xml"/><Relationship Id="rId55" Type="http://schemas.openxmlformats.org/officeDocument/2006/relationships/tags" Target="../tags/tag31.xml"/><Relationship Id="rId7" Type="http://schemas.openxmlformats.org/officeDocument/2006/relationships/slideLayout" Target="../slideLayouts/slideLayout546.xml"/><Relationship Id="rId2" Type="http://schemas.openxmlformats.org/officeDocument/2006/relationships/slideLayout" Target="../slideLayouts/slideLayout541.xml"/><Relationship Id="rId16" Type="http://schemas.openxmlformats.org/officeDocument/2006/relationships/slideLayout" Target="../slideLayouts/slideLayout555.xml"/><Relationship Id="rId29" Type="http://schemas.openxmlformats.org/officeDocument/2006/relationships/slideLayout" Target="../slideLayouts/slideLayout568.xml"/><Relationship Id="rId11" Type="http://schemas.openxmlformats.org/officeDocument/2006/relationships/slideLayout" Target="../slideLayouts/slideLayout550.xml"/><Relationship Id="rId24" Type="http://schemas.openxmlformats.org/officeDocument/2006/relationships/slideLayout" Target="../slideLayouts/slideLayout563.xml"/><Relationship Id="rId32" Type="http://schemas.openxmlformats.org/officeDocument/2006/relationships/slideLayout" Target="../slideLayouts/slideLayout571.xml"/><Relationship Id="rId37" Type="http://schemas.openxmlformats.org/officeDocument/2006/relationships/slideLayout" Target="../slideLayouts/slideLayout576.xml"/><Relationship Id="rId40" Type="http://schemas.openxmlformats.org/officeDocument/2006/relationships/slideLayout" Target="../slideLayouts/slideLayout579.xml"/><Relationship Id="rId45" Type="http://schemas.openxmlformats.org/officeDocument/2006/relationships/slideLayout" Target="../slideLayouts/slideLayout584.xml"/><Relationship Id="rId53" Type="http://schemas.openxmlformats.org/officeDocument/2006/relationships/theme" Target="../theme/theme12.xml"/><Relationship Id="rId5" Type="http://schemas.openxmlformats.org/officeDocument/2006/relationships/slideLayout" Target="../slideLayouts/slideLayout544.xml"/><Relationship Id="rId19" Type="http://schemas.openxmlformats.org/officeDocument/2006/relationships/slideLayout" Target="../slideLayouts/slideLayout558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Relationship Id="rId14" Type="http://schemas.openxmlformats.org/officeDocument/2006/relationships/slideLayout" Target="../slideLayouts/slideLayout553.xml"/><Relationship Id="rId22" Type="http://schemas.openxmlformats.org/officeDocument/2006/relationships/slideLayout" Target="../slideLayouts/slideLayout561.xml"/><Relationship Id="rId27" Type="http://schemas.openxmlformats.org/officeDocument/2006/relationships/slideLayout" Target="../slideLayouts/slideLayout566.xml"/><Relationship Id="rId30" Type="http://schemas.openxmlformats.org/officeDocument/2006/relationships/slideLayout" Target="../slideLayouts/slideLayout569.xml"/><Relationship Id="rId35" Type="http://schemas.openxmlformats.org/officeDocument/2006/relationships/slideLayout" Target="../slideLayouts/slideLayout574.xml"/><Relationship Id="rId43" Type="http://schemas.openxmlformats.org/officeDocument/2006/relationships/slideLayout" Target="../slideLayouts/slideLayout582.xml"/><Relationship Id="rId48" Type="http://schemas.openxmlformats.org/officeDocument/2006/relationships/slideLayout" Target="../slideLayouts/slideLayout587.xml"/><Relationship Id="rId56" Type="http://schemas.openxmlformats.org/officeDocument/2006/relationships/oleObject" Target="../embeddings/oleObject1.bin"/><Relationship Id="rId8" Type="http://schemas.openxmlformats.org/officeDocument/2006/relationships/slideLayout" Target="../slideLayouts/slideLayout547.xml"/><Relationship Id="rId51" Type="http://schemas.openxmlformats.org/officeDocument/2006/relationships/slideLayout" Target="../slideLayouts/slideLayout590.xml"/><Relationship Id="rId3" Type="http://schemas.openxmlformats.org/officeDocument/2006/relationships/slideLayout" Target="../slideLayouts/slideLayout542.xml"/><Relationship Id="rId12" Type="http://schemas.openxmlformats.org/officeDocument/2006/relationships/slideLayout" Target="../slideLayouts/slideLayout551.xml"/><Relationship Id="rId17" Type="http://schemas.openxmlformats.org/officeDocument/2006/relationships/slideLayout" Target="../slideLayouts/slideLayout556.xml"/><Relationship Id="rId25" Type="http://schemas.openxmlformats.org/officeDocument/2006/relationships/slideLayout" Target="../slideLayouts/slideLayout564.xml"/><Relationship Id="rId33" Type="http://schemas.openxmlformats.org/officeDocument/2006/relationships/slideLayout" Target="../slideLayouts/slideLayout572.xml"/><Relationship Id="rId38" Type="http://schemas.openxmlformats.org/officeDocument/2006/relationships/slideLayout" Target="../slideLayouts/slideLayout577.xml"/><Relationship Id="rId46" Type="http://schemas.openxmlformats.org/officeDocument/2006/relationships/slideLayout" Target="../slideLayouts/slideLayout585.xml"/><Relationship Id="rId20" Type="http://schemas.openxmlformats.org/officeDocument/2006/relationships/slideLayout" Target="../slideLayouts/slideLayout559.xml"/><Relationship Id="rId41" Type="http://schemas.openxmlformats.org/officeDocument/2006/relationships/slideLayout" Target="../slideLayouts/slideLayout580.xml"/><Relationship Id="rId54" Type="http://schemas.openxmlformats.org/officeDocument/2006/relationships/tags" Target="../tags/tag30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5" Type="http://schemas.openxmlformats.org/officeDocument/2006/relationships/slideLayout" Target="../slideLayouts/slideLayout554.xml"/><Relationship Id="rId23" Type="http://schemas.openxmlformats.org/officeDocument/2006/relationships/slideLayout" Target="../slideLayouts/slideLayout562.xml"/><Relationship Id="rId28" Type="http://schemas.openxmlformats.org/officeDocument/2006/relationships/slideLayout" Target="../slideLayouts/slideLayout567.xml"/><Relationship Id="rId36" Type="http://schemas.openxmlformats.org/officeDocument/2006/relationships/slideLayout" Target="../slideLayouts/slideLayout575.xml"/><Relationship Id="rId49" Type="http://schemas.openxmlformats.org/officeDocument/2006/relationships/slideLayout" Target="../slideLayouts/slideLayout588.xml"/><Relationship Id="rId57" Type="http://schemas.openxmlformats.org/officeDocument/2006/relationships/image" Target="../media/image1.emf"/><Relationship Id="rId10" Type="http://schemas.openxmlformats.org/officeDocument/2006/relationships/slideLayout" Target="../slideLayouts/slideLayout549.xml"/><Relationship Id="rId31" Type="http://schemas.openxmlformats.org/officeDocument/2006/relationships/slideLayout" Target="../slideLayouts/slideLayout570.xml"/><Relationship Id="rId44" Type="http://schemas.openxmlformats.org/officeDocument/2006/relationships/slideLayout" Target="../slideLayouts/slideLayout583.xml"/><Relationship Id="rId52" Type="http://schemas.openxmlformats.org/officeDocument/2006/relationships/slideLayout" Target="../slideLayouts/slideLayout591.xml"/></Relationships>
</file>

<file path=ppt/slideMasters/_rels/slideMaster1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04.xml"/><Relationship Id="rId18" Type="http://schemas.openxmlformats.org/officeDocument/2006/relationships/slideLayout" Target="../slideLayouts/slideLayout609.xml"/><Relationship Id="rId26" Type="http://schemas.openxmlformats.org/officeDocument/2006/relationships/slideLayout" Target="../slideLayouts/slideLayout617.xml"/><Relationship Id="rId39" Type="http://schemas.openxmlformats.org/officeDocument/2006/relationships/slideLayout" Target="../slideLayouts/slideLayout630.xml"/><Relationship Id="rId21" Type="http://schemas.openxmlformats.org/officeDocument/2006/relationships/slideLayout" Target="../slideLayouts/slideLayout612.xml"/><Relationship Id="rId34" Type="http://schemas.openxmlformats.org/officeDocument/2006/relationships/slideLayout" Target="../slideLayouts/slideLayout625.xml"/><Relationship Id="rId42" Type="http://schemas.openxmlformats.org/officeDocument/2006/relationships/slideLayout" Target="../slideLayouts/slideLayout633.xml"/><Relationship Id="rId47" Type="http://schemas.openxmlformats.org/officeDocument/2006/relationships/slideLayout" Target="../slideLayouts/slideLayout638.xml"/><Relationship Id="rId50" Type="http://schemas.openxmlformats.org/officeDocument/2006/relationships/slideLayout" Target="../slideLayouts/slideLayout641.xml"/><Relationship Id="rId55" Type="http://schemas.openxmlformats.org/officeDocument/2006/relationships/tags" Target="../tags/tag33.xml"/><Relationship Id="rId7" Type="http://schemas.openxmlformats.org/officeDocument/2006/relationships/slideLayout" Target="../slideLayouts/slideLayout598.xml"/><Relationship Id="rId2" Type="http://schemas.openxmlformats.org/officeDocument/2006/relationships/slideLayout" Target="../slideLayouts/slideLayout593.xml"/><Relationship Id="rId16" Type="http://schemas.openxmlformats.org/officeDocument/2006/relationships/slideLayout" Target="../slideLayouts/slideLayout607.xml"/><Relationship Id="rId29" Type="http://schemas.openxmlformats.org/officeDocument/2006/relationships/slideLayout" Target="../slideLayouts/slideLayout620.xml"/><Relationship Id="rId11" Type="http://schemas.openxmlformats.org/officeDocument/2006/relationships/slideLayout" Target="../slideLayouts/slideLayout602.xml"/><Relationship Id="rId24" Type="http://schemas.openxmlformats.org/officeDocument/2006/relationships/slideLayout" Target="../slideLayouts/slideLayout615.xml"/><Relationship Id="rId32" Type="http://schemas.openxmlformats.org/officeDocument/2006/relationships/slideLayout" Target="../slideLayouts/slideLayout623.xml"/><Relationship Id="rId37" Type="http://schemas.openxmlformats.org/officeDocument/2006/relationships/slideLayout" Target="../slideLayouts/slideLayout628.xml"/><Relationship Id="rId40" Type="http://schemas.openxmlformats.org/officeDocument/2006/relationships/slideLayout" Target="../slideLayouts/slideLayout631.xml"/><Relationship Id="rId45" Type="http://schemas.openxmlformats.org/officeDocument/2006/relationships/slideLayout" Target="../slideLayouts/slideLayout636.xml"/><Relationship Id="rId53" Type="http://schemas.openxmlformats.org/officeDocument/2006/relationships/theme" Target="../theme/theme13.xml"/><Relationship Id="rId5" Type="http://schemas.openxmlformats.org/officeDocument/2006/relationships/slideLayout" Target="../slideLayouts/slideLayout596.xml"/><Relationship Id="rId19" Type="http://schemas.openxmlformats.org/officeDocument/2006/relationships/slideLayout" Target="../slideLayouts/slideLayout610.xml"/><Relationship Id="rId4" Type="http://schemas.openxmlformats.org/officeDocument/2006/relationships/slideLayout" Target="../slideLayouts/slideLayout595.xml"/><Relationship Id="rId9" Type="http://schemas.openxmlformats.org/officeDocument/2006/relationships/slideLayout" Target="../slideLayouts/slideLayout600.xml"/><Relationship Id="rId14" Type="http://schemas.openxmlformats.org/officeDocument/2006/relationships/slideLayout" Target="../slideLayouts/slideLayout605.xml"/><Relationship Id="rId22" Type="http://schemas.openxmlformats.org/officeDocument/2006/relationships/slideLayout" Target="../slideLayouts/slideLayout613.xml"/><Relationship Id="rId27" Type="http://schemas.openxmlformats.org/officeDocument/2006/relationships/slideLayout" Target="../slideLayouts/slideLayout618.xml"/><Relationship Id="rId30" Type="http://schemas.openxmlformats.org/officeDocument/2006/relationships/slideLayout" Target="../slideLayouts/slideLayout621.xml"/><Relationship Id="rId35" Type="http://schemas.openxmlformats.org/officeDocument/2006/relationships/slideLayout" Target="../slideLayouts/slideLayout626.xml"/><Relationship Id="rId43" Type="http://schemas.openxmlformats.org/officeDocument/2006/relationships/slideLayout" Target="../slideLayouts/slideLayout634.xml"/><Relationship Id="rId48" Type="http://schemas.openxmlformats.org/officeDocument/2006/relationships/slideLayout" Target="../slideLayouts/slideLayout639.xml"/><Relationship Id="rId56" Type="http://schemas.openxmlformats.org/officeDocument/2006/relationships/oleObject" Target="../embeddings/oleObject1.bin"/><Relationship Id="rId8" Type="http://schemas.openxmlformats.org/officeDocument/2006/relationships/slideLayout" Target="../slideLayouts/slideLayout599.xml"/><Relationship Id="rId51" Type="http://schemas.openxmlformats.org/officeDocument/2006/relationships/slideLayout" Target="../slideLayouts/slideLayout642.xml"/><Relationship Id="rId3" Type="http://schemas.openxmlformats.org/officeDocument/2006/relationships/slideLayout" Target="../slideLayouts/slideLayout594.xml"/><Relationship Id="rId12" Type="http://schemas.openxmlformats.org/officeDocument/2006/relationships/slideLayout" Target="../slideLayouts/slideLayout603.xml"/><Relationship Id="rId17" Type="http://schemas.openxmlformats.org/officeDocument/2006/relationships/slideLayout" Target="../slideLayouts/slideLayout608.xml"/><Relationship Id="rId25" Type="http://schemas.openxmlformats.org/officeDocument/2006/relationships/slideLayout" Target="../slideLayouts/slideLayout616.xml"/><Relationship Id="rId33" Type="http://schemas.openxmlformats.org/officeDocument/2006/relationships/slideLayout" Target="../slideLayouts/slideLayout624.xml"/><Relationship Id="rId38" Type="http://schemas.openxmlformats.org/officeDocument/2006/relationships/slideLayout" Target="../slideLayouts/slideLayout629.xml"/><Relationship Id="rId46" Type="http://schemas.openxmlformats.org/officeDocument/2006/relationships/slideLayout" Target="../slideLayouts/slideLayout637.xml"/><Relationship Id="rId20" Type="http://schemas.openxmlformats.org/officeDocument/2006/relationships/slideLayout" Target="../slideLayouts/slideLayout611.xml"/><Relationship Id="rId41" Type="http://schemas.openxmlformats.org/officeDocument/2006/relationships/slideLayout" Target="../slideLayouts/slideLayout632.xml"/><Relationship Id="rId54" Type="http://schemas.openxmlformats.org/officeDocument/2006/relationships/tags" Target="../tags/tag32.xml"/><Relationship Id="rId1" Type="http://schemas.openxmlformats.org/officeDocument/2006/relationships/slideLayout" Target="../slideLayouts/slideLayout592.xml"/><Relationship Id="rId6" Type="http://schemas.openxmlformats.org/officeDocument/2006/relationships/slideLayout" Target="../slideLayouts/slideLayout597.xml"/><Relationship Id="rId15" Type="http://schemas.openxmlformats.org/officeDocument/2006/relationships/slideLayout" Target="../slideLayouts/slideLayout606.xml"/><Relationship Id="rId23" Type="http://schemas.openxmlformats.org/officeDocument/2006/relationships/slideLayout" Target="../slideLayouts/slideLayout614.xml"/><Relationship Id="rId28" Type="http://schemas.openxmlformats.org/officeDocument/2006/relationships/slideLayout" Target="../slideLayouts/slideLayout619.xml"/><Relationship Id="rId36" Type="http://schemas.openxmlformats.org/officeDocument/2006/relationships/slideLayout" Target="../slideLayouts/slideLayout627.xml"/><Relationship Id="rId49" Type="http://schemas.openxmlformats.org/officeDocument/2006/relationships/slideLayout" Target="../slideLayouts/slideLayout640.xml"/><Relationship Id="rId57" Type="http://schemas.openxmlformats.org/officeDocument/2006/relationships/image" Target="../media/image1.emf"/><Relationship Id="rId10" Type="http://schemas.openxmlformats.org/officeDocument/2006/relationships/slideLayout" Target="../slideLayouts/slideLayout601.xml"/><Relationship Id="rId31" Type="http://schemas.openxmlformats.org/officeDocument/2006/relationships/slideLayout" Target="../slideLayouts/slideLayout622.xml"/><Relationship Id="rId44" Type="http://schemas.openxmlformats.org/officeDocument/2006/relationships/slideLayout" Target="../slideLayouts/slideLayout635.xml"/><Relationship Id="rId52" Type="http://schemas.openxmlformats.org/officeDocument/2006/relationships/slideLayout" Target="../slideLayouts/slideLayout643.xml"/></Relationships>
</file>

<file path=ppt/slideMasters/_rels/slideMaster14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669.xml"/><Relationship Id="rId21" Type="http://schemas.openxmlformats.org/officeDocument/2006/relationships/slideLayout" Target="../slideLayouts/slideLayout66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7" Type="http://schemas.openxmlformats.org/officeDocument/2006/relationships/slideLayout" Target="../slideLayouts/slideLayout650.xml"/><Relationship Id="rId2" Type="http://schemas.openxmlformats.org/officeDocument/2006/relationships/slideLayout" Target="../slideLayouts/slideLayout645.xml"/><Relationship Id="rId16" Type="http://schemas.openxmlformats.org/officeDocument/2006/relationships/slideLayout" Target="../slideLayouts/slideLayout659.xml"/><Relationship Id="rId29" Type="http://schemas.openxmlformats.org/officeDocument/2006/relationships/slideLayout" Target="../slideLayouts/slideLayout672.xml"/><Relationship Id="rId11" Type="http://schemas.openxmlformats.org/officeDocument/2006/relationships/slideLayout" Target="../slideLayouts/slideLayout654.xml"/><Relationship Id="rId24" Type="http://schemas.openxmlformats.org/officeDocument/2006/relationships/slideLayout" Target="../slideLayouts/slideLayout667.xml"/><Relationship Id="rId32" Type="http://schemas.openxmlformats.org/officeDocument/2006/relationships/slideLayout" Target="../slideLayouts/slideLayout675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5" Type="http://schemas.openxmlformats.org/officeDocument/2006/relationships/slideLayout" Target="../slideLayouts/slideLayout648.xml"/><Relationship Id="rId61" Type="http://schemas.openxmlformats.org/officeDocument/2006/relationships/tags" Target="../tags/tag61.xml"/><Relationship Id="rId19" Type="http://schemas.openxmlformats.org/officeDocument/2006/relationships/slideLayout" Target="../slideLayouts/slideLayout662.xml"/><Relationship Id="rId14" Type="http://schemas.openxmlformats.org/officeDocument/2006/relationships/slideLayout" Target="../slideLayouts/slideLayout657.xml"/><Relationship Id="rId22" Type="http://schemas.openxmlformats.org/officeDocument/2006/relationships/slideLayout" Target="../slideLayouts/slideLayout665.xml"/><Relationship Id="rId27" Type="http://schemas.openxmlformats.org/officeDocument/2006/relationships/slideLayout" Target="../slideLayouts/slideLayout670.xml"/><Relationship Id="rId30" Type="http://schemas.openxmlformats.org/officeDocument/2006/relationships/slideLayout" Target="../slideLayouts/slideLayout673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image" Target="../media/image45.png"/><Relationship Id="rId8" Type="http://schemas.openxmlformats.org/officeDocument/2006/relationships/slideLayout" Target="../slideLayouts/slideLayout651.xml"/><Relationship Id="rId51" Type="http://schemas.openxmlformats.org/officeDocument/2006/relationships/tags" Target="../tags/tag51.xml"/><Relationship Id="rId3" Type="http://schemas.openxmlformats.org/officeDocument/2006/relationships/slideLayout" Target="../slideLayouts/slideLayout646.xml"/><Relationship Id="rId12" Type="http://schemas.openxmlformats.org/officeDocument/2006/relationships/slideLayout" Target="../slideLayouts/slideLayout655.xml"/><Relationship Id="rId17" Type="http://schemas.openxmlformats.org/officeDocument/2006/relationships/slideLayout" Target="../slideLayouts/slideLayout660.xml"/><Relationship Id="rId25" Type="http://schemas.openxmlformats.org/officeDocument/2006/relationships/slideLayout" Target="../slideLayouts/slideLayout668.xml"/><Relationship Id="rId33" Type="http://schemas.openxmlformats.org/officeDocument/2006/relationships/theme" Target="../theme/theme14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slideLayout" Target="../slideLayouts/slideLayout663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image" Target="../media/image46.svg"/><Relationship Id="rId1" Type="http://schemas.openxmlformats.org/officeDocument/2006/relationships/slideLayout" Target="../slideLayouts/slideLayout644.xml"/><Relationship Id="rId6" Type="http://schemas.openxmlformats.org/officeDocument/2006/relationships/slideLayout" Target="../slideLayouts/slideLayout649.xml"/><Relationship Id="rId15" Type="http://schemas.openxmlformats.org/officeDocument/2006/relationships/slideLayout" Target="../slideLayouts/slideLayout658.xml"/><Relationship Id="rId23" Type="http://schemas.openxmlformats.org/officeDocument/2006/relationships/slideLayout" Target="../slideLayouts/slideLayout666.xml"/><Relationship Id="rId28" Type="http://schemas.openxmlformats.org/officeDocument/2006/relationships/slideLayout" Target="../slideLayouts/slideLayout671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slideLayout" Target="../slideLayouts/slideLayout653.xml"/><Relationship Id="rId31" Type="http://schemas.openxmlformats.org/officeDocument/2006/relationships/slideLayout" Target="../slideLayouts/slideLayout674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4" Type="http://schemas.openxmlformats.org/officeDocument/2006/relationships/slideLayout" Target="../slideLayouts/slideLayout647.xml"/><Relationship Id="rId9" Type="http://schemas.openxmlformats.org/officeDocument/2006/relationships/slideLayout" Target="../slideLayouts/slideLayout652.xml"/><Relationship Id="rId13" Type="http://schemas.openxmlformats.org/officeDocument/2006/relationships/slideLayout" Target="../slideLayouts/slideLayout656.xml"/><Relationship Id="rId18" Type="http://schemas.openxmlformats.org/officeDocument/2006/relationships/slideLayout" Target="../slideLayouts/slideLayout661.xml"/><Relationship Id="rId39" Type="http://schemas.openxmlformats.org/officeDocument/2006/relationships/tags" Target="../tags/tag3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/Relationships>
</file>

<file path=ppt/slideMasters/_rels/slideMaster15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701.xml"/><Relationship Id="rId21" Type="http://schemas.openxmlformats.org/officeDocument/2006/relationships/slideLayout" Target="../slideLayouts/slideLayout696.xml"/><Relationship Id="rId34" Type="http://schemas.openxmlformats.org/officeDocument/2006/relationships/tags" Target="../tags/tag134.xml"/><Relationship Id="rId42" Type="http://schemas.openxmlformats.org/officeDocument/2006/relationships/tags" Target="../tags/tag142.xml"/><Relationship Id="rId47" Type="http://schemas.openxmlformats.org/officeDocument/2006/relationships/tags" Target="../tags/tag147.xml"/><Relationship Id="rId50" Type="http://schemas.openxmlformats.org/officeDocument/2006/relationships/tags" Target="../tags/tag150.xml"/><Relationship Id="rId55" Type="http://schemas.openxmlformats.org/officeDocument/2006/relationships/tags" Target="../tags/tag155.xml"/><Relationship Id="rId63" Type="http://schemas.openxmlformats.org/officeDocument/2006/relationships/tags" Target="../tags/tag163.xml"/><Relationship Id="rId7" Type="http://schemas.openxmlformats.org/officeDocument/2006/relationships/slideLayout" Target="../slideLayouts/slideLayout682.xml"/><Relationship Id="rId2" Type="http://schemas.openxmlformats.org/officeDocument/2006/relationships/slideLayout" Target="../slideLayouts/slideLayout677.xml"/><Relationship Id="rId16" Type="http://schemas.openxmlformats.org/officeDocument/2006/relationships/slideLayout" Target="../slideLayouts/slideLayout691.xml"/><Relationship Id="rId29" Type="http://schemas.openxmlformats.org/officeDocument/2006/relationships/slideLayout" Target="../slideLayouts/slideLayout704.xml"/><Relationship Id="rId11" Type="http://schemas.openxmlformats.org/officeDocument/2006/relationships/slideLayout" Target="../slideLayouts/slideLayout686.xml"/><Relationship Id="rId24" Type="http://schemas.openxmlformats.org/officeDocument/2006/relationships/slideLayout" Target="../slideLayouts/slideLayout699.xml"/><Relationship Id="rId32" Type="http://schemas.openxmlformats.org/officeDocument/2006/relationships/tags" Target="../tags/tag132.xml"/><Relationship Id="rId37" Type="http://schemas.openxmlformats.org/officeDocument/2006/relationships/tags" Target="../tags/tag137.xml"/><Relationship Id="rId40" Type="http://schemas.openxmlformats.org/officeDocument/2006/relationships/tags" Target="../tags/tag140.xml"/><Relationship Id="rId45" Type="http://schemas.openxmlformats.org/officeDocument/2006/relationships/tags" Target="../tags/tag145.xml"/><Relationship Id="rId53" Type="http://schemas.openxmlformats.org/officeDocument/2006/relationships/tags" Target="../tags/tag153.xml"/><Relationship Id="rId58" Type="http://schemas.openxmlformats.org/officeDocument/2006/relationships/tags" Target="../tags/tag158.xml"/><Relationship Id="rId5" Type="http://schemas.openxmlformats.org/officeDocument/2006/relationships/slideLayout" Target="../slideLayouts/slideLayout680.xml"/><Relationship Id="rId61" Type="http://schemas.openxmlformats.org/officeDocument/2006/relationships/tags" Target="../tags/tag161.xml"/><Relationship Id="rId19" Type="http://schemas.openxmlformats.org/officeDocument/2006/relationships/slideLayout" Target="../slideLayouts/slideLayout694.xml"/><Relationship Id="rId14" Type="http://schemas.openxmlformats.org/officeDocument/2006/relationships/slideLayout" Target="../slideLayouts/slideLayout689.xml"/><Relationship Id="rId22" Type="http://schemas.openxmlformats.org/officeDocument/2006/relationships/slideLayout" Target="../slideLayouts/slideLayout697.xml"/><Relationship Id="rId27" Type="http://schemas.openxmlformats.org/officeDocument/2006/relationships/slideLayout" Target="../slideLayouts/slideLayout702.xml"/><Relationship Id="rId30" Type="http://schemas.openxmlformats.org/officeDocument/2006/relationships/slideLayout" Target="../slideLayouts/slideLayout705.xml"/><Relationship Id="rId35" Type="http://schemas.openxmlformats.org/officeDocument/2006/relationships/tags" Target="../tags/tag135.xml"/><Relationship Id="rId43" Type="http://schemas.openxmlformats.org/officeDocument/2006/relationships/tags" Target="../tags/tag143.xml"/><Relationship Id="rId48" Type="http://schemas.openxmlformats.org/officeDocument/2006/relationships/tags" Target="../tags/tag148.xml"/><Relationship Id="rId56" Type="http://schemas.openxmlformats.org/officeDocument/2006/relationships/tags" Target="../tags/tag156.xml"/><Relationship Id="rId64" Type="http://schemas.openxmlformats.org/officeDocument/2006/relationships/image" Target="../media/image45.png"/><Relationship Id="rId8" Type="http://schemas.openxmlformats.org/officeDocument/2006/relationships/slideLayout" Target="../slideLayouts/slideLayout683.xml"/><Relationship Id="rId51" Type="http://schemas.openxmlformats.org/officeDocument/2006/relationships/tags" Target="../tags/tag151.xml"/><Relationship Id="rId3" Type="http://schemas.openxmlformats.org/officeDocument/2006/relationships/slideLayout" Target="../slideLayouts/slideLayout678.xml"/><Relationship Id="rId12" Type="http://schemas.openxmlformats.org/officeDocument/2006/relationships/slideLayout" Target="../slideLayouts/slideLayout687.xml"/><Relationship Id="rId17" Type="http://schemas.openxmlformats.org/officeDocument/2006/relationships/slideLayout" Target="../slideLayouts/slideLayout692.xml"/><Relationship Id="rId25" Type="http://schemas.openxmlformats.org/officeDocument/2006/relationships/slideLayout" Target="../slideLayouts/slideLayout700.xml"/><Relationship Id="rId33" Type="http://schemas.openxmlformats.org/officeDocument/2006/relationships/tags" Target="../tags/tag133.xml"/><Relationship Id="rId38" Type="http://schemas.openxmlformats.org/officeDocument/2006/relationships/tags" Target="../tags/tag138.xml"/><Relationship Id="rId46" Type="http://schemas.openxmlformats.org/officeDocument/2006/relationships/tags" Target="../tags/tag146.xml"/><Relationship Id="rId59" Type="http://schemas.openxmlformats.org/officeDocument/2006/relationships/tags" Target="../tags/tag159.xml"/><Relationship Id="rId20" Type="http://schemas.openxmlformats.org/officeDocument/2006/relationships/slideLayout" Target="../slideLayouts/slideLayout695.xml"/><Relationship Id="rId41" Type="http://schemas.openxmlformats.org/officeDocument/2006/relationships/tags" Target="../tags/tag141.xml"/><Relationship Id="rId54" Type="http://schemas.openxmlformats.org/officeDocument/2006/relationships/tags" Target="../tags/tag154.xml"/><Relationship Id="rId62" Type="http://schemas.openxmlformats.org/officeDocument/2006/relationships/tags" Target="../tags/tag162.xml"/><Relationship Id="rId1" Type="http://schemas.openxmlformats.org/officeDocument/2006/relationships/slideLayout" Target="../slideLayouts/slideLayout676.xml"/><Relationship Id="rId6" Type="http://schemas.openxmlformats.org/officeDocument/2006/relationships/slideLayout" Target="../slideLayouts/slideLayout681.xml"/><Relationship Id="rId15" Type="http://schemas.openxmlformats.org/officeDocument/2006/relationships/slideLayout" Target="../slideLayouts/slideLayout690.xml"/><Relationship Id="rId23" Type="http://schemas.openxmlformats.org/officeDocument/2006/relationships/slideLayout" Target="../slideLayouts/slideLayout698.xml"/><Relationship Id="rId28" Type="http://schemas.openxmlformats.org/officeDocument/2006/relationships/slideLayout" Target="../slideLayouts/slideLayout703.xml"/><Relationship Id="rId36" Type="http://schemas.openxmlformats.org/officeDocument/2006/relationships/tags" Target="../tags/tag136.xml"/><Relationship Id="rId49" Type="http://schemas.openxmlformats.org/officeDocument/2006/relationships/tags" Target="../tags/tag149.xml"/><Relationship Id="rId57" Type="http://schemas.openxmlformats.org/officeDocument/2006/relationships/tags" Target="../tags/tag157.xml"/><Relationship Id="rId10" Type="http://schemas.openxmlformats.org/officeDocument/2006/relationships/slideLayout" Target="../slideLayouts/slideLayout685.xml"/><Relationship Id="rId31" Type="http://schemas.openxmlformats.org/officeDocument/2006/relationships/theme" Target="../theme/theme15.xml"/><Relationship Id="rId44" Type="http://schemas.openxmlformats.org/officeDocument/2006/relationships/tags" Target="../tags/tag144.xml"/><Relationship Id="rId52" Type="http://schemas.openxmlformats.org/officeDocument/2006/relationships/tags" Target="../tags/tag152.xml"/><Relationship Id="rId60" Type="http://schemas.openxmlformats.org/officeDocument/2006/relationships/tags" Target="../tags/tag160.xml"/><Relationship Id="rId65" Type="http://schemas.openxmlformats.org/officeDocument/2006/relationships/image" Target="../media/image46.svg"/><Relationship Id="rId4" Type="http://schemas.openxmlformats.org/officeDocument/2006/relationships/slideLayout" Target="../slideLayouts/slideLayout679.xml"/><Relationship Id="rId9" Type="http://schemas.openxmlformats.org/officeDocument/2006/relationships/slideLayout" Target="../slideLayouts/slideLayout684.xml"/><Relationship Id="rId13" Type="http://schemas.openxmlformats.org/officeDocument/2006/relationships/slideLayout" Target="../slideLayouts/slideLayout688.xml"/><Relationship Id="rId18" Type="http://schemas.openxmlformats.org/officeDocument/2006/relationships/slideLayout" Target="../slideLayouts/slideLayout693.xml"/><Relationship Id="rId39" Type="http://schemas.openxmlformats.org/officeDocument/2006/relationships/tags" Target="../tags/tag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DE890C9-657A-4D1C-9CB5-5E6EF55BFE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5"/>
            </p:custDataLst>
            <p:extLst>
              <p:ext uri="{D42A27DB-BD31-4B8C-83A1-F6EECF244321}">
                <p14:modId xmlns:p14="http://schemas.microsoft.com/office/powerpoint/2010/main" val="3088177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7" imgW="306" imgH="306" progId="TCLayout.ActiveDocument.1">
                  <p:embed/>
                </p:oleObj>
              </mc:Choice>
              <mc:Fallback>
                <p:oleObj name="think-cell Folie" r:id="rId57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DE890C9-657A-4D1C-9CB5-5E6EF55BFE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C116953B-6D8C-47F6-8DC3-BE7DD8108073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58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48" r:id="rId19"/>
    <p:sldLayoutId id="2147483749" r:id="rId20"/>
    <p:sldLayoutId id="2147483750" r:id="rId21"/>
    <p:sldLayoutId id="2147483745" r:id="rId22"/>
    <p:sldLayoutId id="2147483746" r:id="rId23"/>
    <p:sldLayoutId id="2147483747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4" r:id="rId31"/>
    <p:sldLayoutId id="2147483708" r:id="rId32"/>
    <p:sldLayoutId id="2147483655" r:id="rId33"/>
    <p:sldLayoutId id="2147483742" r:id="rId34"/>
    <p:sldLayoutId id="2147483677" r:id="rId35"/>
    <p:sldLayoutId id="2147483709" r:id="rId36"/>
    <p:sldLayoutId id="2147483691" r:id="rId37"/>
    <p:sldLayoutId id="2147483692" r:id="rId38"/>
    <p:sldLayoutId id="2147483650" r:id="rId39"/>
    <p:sldLayoutId id="2147483665" r:id="rId40"/>
    <p:sldLayoutId id="2147483666" r:id="rId41"/>
    <p:sldLayoutId id="2147483697" r:id="rId42"/>
    <p:sldLayoutId id="2147483698" r:id="rId43"/>
    <p:sldLayoutId id="2147483652" r:id="rId44"/>
    <p:sldLayoutId id="2147483680" r:id="rId45"/>
    <p:sldLayoutId id="2147483694" r:id="rId46"/>
    <p:sldLayoutId id="2147483687" r:id="rId47"/>
    <p:sldLayoutId id="2147483681" r:id="rId48"/>
    <p:sldLayoutId id="2147483690" r:id="rId49"/>
    <p:sldLayoutId id="2147483711" r:id="rId50"/>
    <p:sldLayoutId id="2147483682" r:id="rId51"/>
    <p:sldLayoutId id="2147483678" r:id="rId52"/>
    <p:sldLayoutId id="2147484420" r:id="rId5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0BB89DA8-A872-446D-80FE-9D7B7C3A343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8"/>
            </p:custDataLst>
            <p:extLst>
              <p:ext uri="{D42A27DB-BD31-4B8C-83A1-F6EECF244321}">
                <p14:modId xmlns:p14="http://schemas.microsoft.com/office/powerpoint/2010/main" val="31011114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0" imgW="306" imgH="306" progId="TCLayout.ActiveDocument.1">
                  <p:embed/>
                </p:oleObj>
              </mc:Choice>
              <mc:Fallback>
                <p:oleObj name="think-cell Folie" r:id="rId50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0BB89DA8-A872-446D-80FE-9D7B7C3A34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8EF07EF9-44DB-4AA0-B795-5427EB8EBA74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42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  <p:sldLayoutId id="2147483768" r:id="rId17"/>
    <p:sldLayoutId id="2147483769" r:id="rId18"/>
    <p:sldLayoutId id="2147483770" r:id="rId19"/>
    <p:sldLayoutId id="2147483771" r:id="rId20"/>
    <p:sldLayoutId id="2147483772" r:id="rId21"/>
    <p:sldLayoutId id="2147483773" r:id="rId22"/>
    <p:sldLayoutId id="2147483774" r:id="rId23"/>
    <p:sldLayoutId id="2147483775" r:id="rId24"/>
    <p:sldLayoutId id="2147483776" r:id="rId25"/>
    <p:sldLayoutId id="2147483777" r:id="rId26"/>
    <p:sldLayoutId id="2147483778" r:id="rId27"/>
    <p:sldLayoutId id="2147483779" r:id="rId28"/>
    <p:sldLayoutId id="2147483780" r:id="rId29"/>
    <p:sldLayoutId id="2147483781" r:id="rId30"/>
    <p:sldLayoutId id="2147483782" r:id="rId31"/>
    <p:sldLayoutId id="2147483783" r:id="rId32"/>
    <p:sldLayoutId id="2147483784" r:id="rId33"/>
    <p:sldLayoutId id="2147483785" r:id="rId34"/>
    <p:sldLayoutId id="2147483786" r:id="rId35"/>
    <p:sldLayoutId id="2147483787" r:id="rId36"/>
    <p:sldLayoutId id="2147483788" r:id="rId37"/>
    <p:sldLayoutId id="2147483789" r:id="rId38"/>
    <p:sldLayoutId id="2147483790" r:id="rId39"/>
    <p:sldLayoutId id="2147483791" r:id="rId40"/>
    <p:sldLayoutId id="2147483792" r:id="rId41"/>
    <p:sldLayoutId id="2147483793" r:id="rId42"/>
    <p:sldLayoutId id="2147483794" r:id="rId43"/>
    <p:sldLayoutId id="2147483795" r:id="rId44"/>
    <p:sldLayoutId id="2147483796" r:id="rId45"/>
    <p:sldLayoutId id="2147483797" r:id="rId4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DE890C9-657A-4D1C-9CB5-5E6EF55BFE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30382391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26" imgW="306" imgH="306" progId="TCLayout.ActiveDocument.1">
                  <p:embed/>
                </p:oleObj>
              </mc:Choice>
              <mc:Fallback>
                <p:oleObj name="think-cell Folie" r:id="rId26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DE890C9-657A-4D1C-9CB5-5E6EF55BFE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C116953B-6D8C-47F6-8DC3-BE7DD8108073}"/>
              </a:ext>
            </a:extLst>
          </p:cNvPr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516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  <p:sldLayoutId id="2147483816" r:id="rId18"/>
    <p:sldLayoutId id="2147483817" r:id="rId19"/>
    <p:sldLayoutId id="2147483818" r:id="rId20"/>
    <p:sldLayoutId id="2147483819" r:id="rId21"/>
    <p:sldLayoutId id="2147483820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DE890C9-657A-4D1C-9CB5-5E6EF55BFE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4"/>
            </p:custDataLst>
            <p:extLst>
              <p:ext uri="{D42A27DB-BD31-4B8C-83A1-F6EECF244321}">
                <p14:modId xmlns:p14="http://schemas.microsoft.com/office/powerpoint/2010/main" val="24740199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6" imgW="306" imgH="306" progId="TCLayout.ActiveDocument.1">
                  <p:embed/>
                </p:oleObj>
              </mc:Choice>
              <mc:Fallback>
                <p:oleObj name="think-cell Folie" r:id="rId56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DE890C9-657A-4D1C-9CB5-5E6EF55BFE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C116953B-6D8C-47F6-8DC3-BE7DD8108073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62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  <p:sldLayoutId id="2147483844" r:id="rId23"/>
    <p:sldLayoutId id="2147483845" r:id="rId24"/>
    <p:sldLayoutId id="2147483846" r:id="rId25"/>
    <p:sldLayoutId id="2147483847" r:id="rId26"/>
    <p:sldLayoutId id="2147483848" r:id="rId27"/>
    <p:sldLayoutId id="2147483849" r:id="rId28"/>
    <p:sldLayoutId id="2147483850" r:id="rId29"/>
    <p:sldLayoutId id="2147483851" r:id="rId30"/>
    <p:sldLayoutId id="2147483852" r:id="rId31"/>
    <p:sldLayoutId id="2147483853" r:id="rId32"/>
    <p:sldLayoutId id="2147483854" r:id="rId33"/>
    <p:sldLayoutId id="2147483855" r:id="rId34"/>
    <p:sldLayoutId id="2147483856" r:id="rId35"/>
    <p:sldLayoutId id="2147483857" r:id="rId36"/>
    <p:sldLayoutId id="2147483858" r:id="rId37"/>
    <p:sldLayoutId id="2147483859" r:id="rId38"/>
    <p:sldLayoutId id="2147483860" r:id="rId39"/>
    <p:sldLayoutId id="2147483861" r:id="rId40"/>
    <p:sldLayoutId id="2147483862" r:id="rId41"/>
    <p:sldLayoutId id="2147483863" r:id="rId42"/>
    <p:sldLayoutId id="2147483864" r:id="rId43"/>
    <p:sldLayoutId id="2147483865" r:id="rId44"/>
    <p:sldLayoutId id="2147483866" r:id="rId45"/>
    <p:sldLayoutId id="2147483867" r:id="rId46"/>
    <p:sldLayoutId id="2147483868" r:id="rId47"/>
    <p:sldLayoutId id="2147483869" r:id="rId48"/>
    <p:sldLayoutId id="2147483870" r:id="rId49"/>
    <p:sldLayoutId id="2147483871" r:id="rId50"/>
    <p:sldLayoutId id="2147483872" r:id="rId51"/>
    <p:sldLayoutId id="2147483873" r:id="rId5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DE890C9-657A-4D1C-9CB5-5E6EF55BFE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4"/>
            </p:custDataLst>
            <p:extLst>
              <p:ext uri="{D42A27DB-BD31-4B8C-83A1-F6EECF244321}">
                <p14:modId xmlns:p14="http://schemas.microsoft.com/office/powerpoint/2010/main" val="27952672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6" imgW="306" imgH="306" progId="TCLayout.ActiveDocument.1">
                  <p:embed/>
                </p:oleObj>
              </mc:Choice>
              <mc:Fallback>
                <p:oleObj name="think-cell Folie" r:id="rId56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DE890C9-657A-4D1C-9CB5-5E6EF55BFE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C116953B-6D8C-47F6-8DC3-BE7DD8108073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1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  <p:sldLayoutId id="2147483897" r:id="rId23"/>
    <p:sldLayoutId id="2147483898" r:id="rId24"/>
    <p:sldLayoutId id="2147483899" r:id="rId25"/>
    <p:sldLayoutId id="2147483900" r:id="rId26"/>
    <p:sldLayoutId id="2147483901" r:id="rId27"/>
    <p:sldLayoutId id="2147483902" r:id="rId28"/>
    <p:sldLayoutId id="2147483903" r:id="rId29"/>
    <p:sldLayoutId id="2147483904" r:id="rId30"/>
    <p:sldLayoutId id="2147483905" r:id="rId31"/>
    <p:sldLayoutId id="2147483906" r:id="rId32"/>
    <p:sldLayoutId id="2147483907" r:id="rId33"/>
    <p:sldLayoutId id="2147483908" r:id="rId34"/>
    <p:sldLayoutId id="2147483909" r:id="rId35"/>
    <p:sldLayoutId id="2147483910" r:id="rId36"/>
    <p:sldLayoutId id="2147483911" r:id="rId37"/>
    <p:sldLayoutId id="2147483912" r:id="rId38"/>
    <p:sldLayoutId id="2147483913" r:id="rId39"/>
    <p:sldLayoutId id="2147483914" r:id="rId40"/>
    <p:sldLayoutId id="2147483915" r:id="rId41"/>
    <p:sldLayoutId id="2147483916" r:id="rId42"/>
    <p:sldLayoutId id="2147483917" r:id="rId43"/>
    <p:sldLayoutId id="2147483918" r:id="rId44"/>
    <p:sldLayoutId id="2147483919" r:id="rId45"/>
    <p:sldLayoutId id="2147483920" r:id="rId46"/>
    <p:sldLayoutId id="2147483921" r:id="rId47"/>
    <p:sldLayoutId id="2147483922" r:id="rId48"/>
    <p:sldLayoutId id="2147483923" r:id="rId49"/>
    <p:sldLayoutId id="2147483924" r:id="rId50"/>
    <p:sldLayoutId id="2147483925" r:id="rId51"/>
    <p:sldLayoutId id="2147483926" r:id="rId5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DE890C9-657A-4D1C-9CB5-5E6EF55BFE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4"/>
            </p:custDataLst>
            <p:extLst>
              <p:ext uri="{D42A27DB-BD31-4B8C-83A1-F6EECF244321}">
                <p14:modId xmlns:p14="http://schemas.microsoft.com/office/powerpoint/2010/main" val="3497564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6" imgW="306" imgH="306" progId="TCLayout.ActiveDocument.1">
                  <p:embed/>
                </p:oleObj>
              </mc:Choice>
              <mc:Fallback>
                <p:oleObj name="think-cell Folie" r:id="rId56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DE890C9-657A-4D1C-9CB5-5E6EF55BFE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C116953B-6D8C-47F6-8DC3-BE7DD8108073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27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  <p:sldLayoutId id="2147483942" r:id="rId15"/>
    <p:sldLayoutId id="2147483943" r:id="rId16"/>
    <p:sldLayoutId id="2147483944" r:id="rId17"/>
    <p:sldLayoutId id="2147483945" r:id="rId18"/>
    <p:sldLayoutId id="2147483946" r:id="rId19"/>
    <p:sldLayoutId id="2147483947" r:id="rId20"/>
    <p:sldLayoutId id="2147483948" r:id="rId21"/>
    <p:sldLayoutId id="2147483949" r:id="rId22"/>
    <p:sldLayoutId id="2147483950" r:id="rId23"/>
    <p:sldLayoutId id="2147483951" r:id="rId24"/>
    <p:sldLayoutId id="2147483952" r:id="rId25"/>
    <p:sldLayoutId id="2147483953" r:id="rId26"/>
    <p:sldLayoutId id="2147483954" r:id="rId27"/>
    <p:sldLayoutId id="2147483955" r:id="rId28"/>
    <p:sldLayoutId id="2147483956" r:id="rId29"/>
    <p:sldLayoutId id="2147483957" r:id="rId30"/>
    <p:sldLayoutId id="2147483958" r:id="rId31"/>
    <p:sldLayoutId id="2147483959" r:id="rId32"/>
    <p:sldLayoutId id="2147483960" r:id="rId33"/>
    <p:sldLayoutId id="2147483961" r:id="rId34"/>
    <p:sldLayoutId id="2147483962" r:id="rId35"/>
    <p:sldLayoutId id="2147483963" r:id="rId36"/>
    <p:sldLayoutId id="2147483964" r:id="rId37"/>
    <p:sldLayoutId id="2147483965" r:id="rId38"/>
    <p:sldLayoutId id="2147483966" r:id="rId39"/>
    <p:sldLayoutId id="2147483967" r:id="rId40"/>
    <p:sldLayoutId id="2147483968" r:id="rId41"/>
    <p:sldLayoutId id="2147483969" r:id="rId42"/>
    <p:sldLayoutId id="2147483970" r:id="rId43"/>
    <p:sldLayoutId id="2147483971" r:id="rId44"/>
    <p:sldLayoutId id="2147483972" r:id="rId45"/>
    <p:sldLayoutId id="2147483973" r:id="rId46"/>
    <p:sldLayoutId id="2147483974" r:id="rId47"/>
    <p:sldLayoutId id="2147483975" r:id="rId48"/>
    <p:sldLayoutId id="2147483976" r:id="rId49"/>
    <p:sldLayoutId id="2147483977" r:id="rId50"/>
    <p:sldLayoutId id="2147483978" r:id="rId51"/>
    <p:sldLayoutId id="2147483979" r:id="rId5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DE890C9-657A-4D1C-9CB5-5E6EF55BFE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6"/>
            </p:custDataLst>
            <p:extLst>
              <p:ext uri="{D42A27DB-BD31-4B8C-83A1-F6EECF244321}">
                <p14:modId xmlns:p14="http://schemas.microsoft.com/office/powerpoint/2010/main" val="13864608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8" imgW="306" imgH="306" progId="TCLayout.ActiveDocument.1">
                  <p:embed/>
                </p:oleObj>
              </mc:Choice>
              <mc:Fallback>
                <p:oleObj name="think-cell Folie" r:id="rId58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DE890C9-657A-4D1C-9CB5-5E6EF55BFE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C116953B-6D8C-47F6-8DC3-BE7DD8108073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72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  <p:sldLayoutId id="2147484004" r:id="rId24"/>
    <p:sldLayoutId id="2147484005" r:id="rId25"/>
    <p:sldLayoutId id="2147484006" r:id="rId26"/>
    <p:sldLayoutId id="2147484007" r:id="rId27"/>
    <p:sldLayoutId id="2147484008" r:id="rId28"/>
    <p:sldLayoutId id="2147484009" r:id="rId29"/>
    <p:sldLayoutId id="2147484010" r:id="rId30"/>
    <p:sldLayoutId id="2147484011" r:id="rId31"/>
    <p:sldLayoutId id="2147484012" r:id="rId32"/>
    <p:sldLayoutId id="2147484013" r:id="rId33"/>
    <p:sldLayoutId id="2147484014" r:id="rId34"/>
    <p:sldLayoutId id="2147484015" r:id="rId35"/>
    <p:sldLayoutId id="2147484016" r:id="rId36"/>
    <p:sldLayoutId id="2147484017" r:id="rId37"/>
    <p:sldLayoutId id="2147484018" r:id="rId38"/>
    <p:sldLayoutId id="2147484019" r:id="rId39"/>
    <p:sldLayoutId id="2147484020" r:id="rId40"/>
    <p:sldLayoutId id="2147484021" r:id="rId41"/>
    <p:sldLayoutId id="2147484022" r:id="rId42"/>
    <p:sldLayoutId id="2147484023" r:id="rId43"/>
    <p:sldLayoutId id="2147484024" r:id="rId44"/>
    <p:sldLayoutId id="2147484025" r:id="rId45"/>
    <p:sldLayoutId id="2147484026" r:id="rId46"/>
    <p:sldLayoutId id="2147484027" r:id="rId47"/>
    <p:sldLayoutId id="2147484028" r:id="rId48"/>
    <p:sldLayoutId id="2147484029" r:id="rId49"/>
    <p:sldLayoutId id="2147484030" r:id="rId50"/>
    <p:sldLayoutId id="2147484031" r:id="rId51"/>
    <p:sldLayoutId id="2147484032" r:id="rId52"/>
    <p:sldLayoutId id="2147484429" r:id="rId53"/>
    <p:sldLayoutId id="2147484432" r:id="rId5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DE890C9-657A-4D1C-9CB5-5E6EF55BFE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4"/>
            </p:custDataLst>
            <p:extLst>
              <p:ext uri="{D42A27DB-BD31-4B8C-83A1-F6EECF244321}">
                <p14:modId xmlns:p14="http://schemas.microsoft.com/office/powerpoint/2010/main" val="39380458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6" imgW="306" imgH="306" progId="TCLayout.ActiveDocument.1">
                  <p:embed/>
                </p:oleObj>
              </mc:Choice>
              <mc:Fallback>
                <p:oleObj name="think-cell Folie" r:id="rId56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DE890C9-657A-4D1C-9CB5-5E6EF55BFE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C116953B-6D8C-47F6-8DC3-BE7DD8108073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94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  <p:sldLayoutId id="2147484046" r:id="rId13"/>
    <p:sldLayoutId id="2147484047" r:id="rId14"/>
    <p:sldLayoutId id="2147484048" r:id="rId15"/>
    <p:sldLayoutId id="2147484049" r:id="rId16"/>
    <p:sldLayoutId id="2147484050" r:id="rId17"/>
    <p:sldLayoutId id="2147484051" r:id="rId18"/>
    <p:sldLayoutId id="2147484052" r:id="rId19"/>
    <p:sldLayoutId id="2147484053" r:id="rId20"/>
    <p:sldLayoutId id="2147484054" r:id="rId21"/>
    <p:sldLayoutId id="2147484055" r:id="rId22"/>
    <p:sldLayoutId id="2147484056" r:id="rId23"/>
    <p:sldLayoutId id="2147484057" r:id="rId24"/>
    <p:sldLayoutId id="2147484058" r:id="rId25"/>
    <p:sldLayoutId id="2147484059" r:id="rId26"/>
    <p:sldLayoutId id="2147484060" r:id="rId27"/>
    <p:sldLayoutId id="2147484061" r:id="rId28"/>
    <p:sldLayoutId id="2147484062" r:id="rId29"/>
    <p:sldLayoutId id="2147484063" r:id="rId30"/>
    <p:sldLayoutId id="2147484064" r:id="rId31"/>
    <p:sldLayoutId id="2147484065" r:id="rId32"/>
    <p:sldLayoutId id="2147484066" r:id="rId33"/>
    <p:sldLayoutId id="2147484067" r:id="rId34"/>
    <p:sldLayoutId id="2147484068" r:id="rId35"/>
    <p:sldLayoutId id="2147484069" r:id="rId36"/>
    <p:sldLayoutId id="2147484070" r:id="rId37"/>
    <p:sldLayoutId id="2147484071" r:id="rId38"/>
    <p:sldLayoutId id="2147484072" r:id="rId39"/>
    <p:sldLayoutId id="2147484073" r:id="rId40"/>
    <p:sldLayoutId id="2147484074" r:id="rId41"/>
    <p:sldLayoutId id="2147484075" r:id="rId42"/>
    <p:sldLayoutId id="2147484076" r:id="rId43"/>
    <p:sldLayoutId id="2147484077" r:id="rId44"/>
    <p:sldLayoutId id="2147484078" r:id="rId45"/>
    <p:sldLayoutId id="2147484079" r:id="rId46"/>
    <p:sldLayoutId id="2147484080" r:id="rId47"/>
    <p:sldLayoutId id="2147484081" r:id="rId48"/>
    <p:sldLayoutId id="2147484082" r:id="rId49"/>
    <p:sldLayoutId id="2147484083" r:id="rId50"/>
    <p:sldLayoutId id="2147484084" r:id="rId51"/>
    <p:sldLayoutId id="2147484085" r:id="rId5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DE890C9-657A-4D1C-9CB5-5E6EF55BFE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4"/>
            </p:custDataLst>
            <p:extLst>
              <p:ext uri="{D42A27DB-BD31-4B8C-83A1-F6EECF244321}">
                <p14:modId xmlns:p14="http://schemas.microsoft.com/office/powerpoint/2010/main" val="12479587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6" imgW="306" imgH="306" progId="TCLayout.ActiveDocument.1">
                  <p:embed/>
                </p:oleObj>
              </mc:Choice>
              <mc:Fallback>
                <p:oleObj name="think-cell Folie" r:id="rId56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DE890C9-657A-4D1C-9CB5-5E6EF55BFE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C116953B-6D8C-47F6-8DC3-BE7DD8108073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92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  <p:sldLayoutId id="2147484099" r:id="rId13"/>
    <p:sldLayoutId id="2147484100" r:id="rId14"/>
    <p:sldLayoutId id="2147484101" r:id="rId15"/>
    <p:sldLayoutId id="2147484102" r:id="rId16"/>
    <p:sldLayoutId id="2147484103" r:id="rId17"/>
    <p:sldLayoutId id="2147484104" r:id="rId18"/>
    <p:sldLayoutId id="2147484105" r:id="rId19"/>
    <p:sldLayoutId id="2147484106" r:id="rId20"/>
    <p:sldLayoutId id="2147484107" r:id="rId21"/>
    <p:sldLayoutId id="2147484108" r:id="rId22"/>
    <p:sldLayoutId id="2147484109" r:id="rId23"/>
    <p:sldLayoutId id="2147484110" r:id="rId24"/>
    <p:sldLayoutId id="2147484111" r:id="rId25"/>
    <p:sldLayoutId id="2147484112" r:id="rId26"/>
    <p:sldLayoutId id="2147484113" r:id="rId27"/>
    <p:sldLayoutId id="2147484114" r:id="rId28"/>
    <p:sldLayoutId id="2147484115" r:id="rId29"/>
    <p:sldLayoutId id="2147484116" r:id="rId30"/>
    <p:sldLayoutId id="2147484117" r:id="rId31"/>
    <p:sldLayoutId id="2147484118" r:id="rId32"/>
    <p:sldLayoutId id="2147484119" r:id="rId33"/>
    <p:sldLayoutId id="2147484120" r:id="rId34"/>
    <p:sldLayoutId id="2147484121" r:id="rId35"/>
    <p:sldLayoutId id="2147484122" r:id="rId36"/>
    <p:sldLayoutId id="2147484123" r:id="rId37"/>
    <p:sldLayoutId id="2147484124" r:id="rId38"/>
    <p:sldLayoutId id="2147484125" r:id="rId39"/>
    <p:sldLayoutId id="2147484126" r:id="rId40"/>
    <p:sldLayoutId id="2147484127" r:id="rId41"/>
    <p:sldLayoutId id="2147484128" r:id="rId42"/>
    <p:sldLayoutId id="2147484129" r:id="rId43"/>
    <p:sldLayoutId id="2147484130" r:id="rId44"/>
    <p:sldLayoutId id="2147484131" r:id="rId45"/>
    <p:sldLayoutId id="2147484132" r:id="rId46"/>
    <p:sldLayoutId id="2147484133" r:id="rId47"/>
    <p:sldLayoutId id="2147484134" r:id="rId48"/>
    <p:sldLayoutId id="2147484135" r:id="rId49"/>
    <p:sldLayoutId id="2147484136" r:id="rId50"/>
    <p:sldLayoutId id="2147484137" r:id="rId51"/>
    <p:sldLayoutId id="2147484138" r:id="rId5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DE890C9-657A-4D1C-9CB5-5E6EF55BFE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4"/>
            </p:custDataLst>
            <p:extLst>
              <p:ext uri="{D42A27DB-BD31-4B8C-83A1-F6EECF244321}">
                <p14:modId xmlns:p14="http://schemas.microsoft.com/office/powerpoint/2010/main" val="11956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6" imgW="306" imgH="306" progId="TCLayout.ActiveDocument.1">
                  <p:embed/>
                </p:oleObj>
              </mc:Choice>
              <mc:Fallback>
                <p:oleObj name="think-cell Folie" r:id="rId56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DE890C9-657A-4D1C-9CB5-5E6EF55BFE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C116953B-6D8C-47F6-8DC3-BE7DD8108073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5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  <p:sldLayoutId id="2147484152" r:id="rId13"/>
    <p:sldLayoutId id="2147484153" r:id="rId14"/>
    <p:sldLayoutId id="2147484154" r:id="rId15"/>
    <p:sldLayoutId id="2147484155" r:id="rId16"/>
    <p:sldLayoutId id="2147484156" r:id="rId17"/>
    <p:sldLayoutId id="2147484157" r:id="rId18"/>
    <p:sldLayoutId id="2147484158" r:id="rId19"/>
    <p:sldLayoutId id="2147484159" r:id="rId20"/>
    <p:sldLayoutId id="2147484160" r:id="rId21"/>
    <p:sldLayoutId id="2147484161" r:id="rId22"/>
    <p:sldLayoutId id="2147484162" r:id="rId23"/>
    <p:sldLayoutId id="2147484163" r:id="rId24"/>
    <p:sldLayoutId id="2147484164" r:id="rId25"/>
    <p:sldLayoutId id="2147484165" r:id="rId26"/>
    <p:sldLayoutId id="2147484166" r:id="rId27"/>
    <p:sldLayoutId id="2147484167" r:id="rId28"/>
    <p:sldLayoutId id="2147484168" r:id="rId29"/>
    <p:sldLayoutId id="2147484169" r:id="rId30"/>
    <p:sldLayoutId id="2147484170" r:id="rId31"/>
    <p:sldLayoutId id="2147484171" r:id="rId32"/>
    <p:sldLayoutId id="2147484172" r:id="rId33"/>
    <p:sldLayoutId id="2147484173" r:id="rId34"/>
    <p:sldLayoutId id="2147484174" r:id="rId35"/>
    <p:sldLayoutId id="2147484175" r:id="rId36"/>
    <p:sldLayoutId id="2147484176" r:id="rId37"/>
    <p:sldLayoutId id="2147484177" r:id="rId38"/>
    <p:sldLayoutId id="2147484178" r:id="rId39"/>
    <p:sldLayoutId id="2147484179" r:id="rId40"/>
    <p:sldLayoutId id="2147484180" r:id="rId41"/>
    <p:sldLayoutId id="2147484181" r:id="rId42"/>
    <p:sldLayoutId id="2147484182" r:id="rId43"/>
    <p:sldLayoutId id="2147484183" r:id="rId44"/>
    <p:sldLayoutId id="2147484184" r:id="rId45"/>
    <p:sldLayoutId id="2147484185" r:id="rId46"/>
    <p:sldLayoutId id="2147484186" r:id="rId47"/>
    <p:sldLayoutId id="2147484187" r:id="rId48"/>
    <p:sldLayoutId id="2147484188" r:id="rId49"/>
    <p:sldLayoutId id="2147484189" r:id="rId50"/>
    <p:sldLayoutId id="2147484190" r:id="rId51"/>
    <p:sldLayoutId id="2147484191" r:id="rId5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DE890C9-657A-4D1C-9CB5-5E6EF55BFE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4"/>
            </p:custDataLst>
            <p:extLst>
              <p:ext uri="{D42A27DB-BD31-4B8C-83A1-F6EECF244321}">
                <p14:modId xmlns:p14="http://schemas.microsoft.com/office/powerpoint/2010/main" val="28075568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6" imgW="306" imgH="306" progId="TCLayout.ActiveDocument.1">
                  <p:embed/>
                </p:oleObj>
              </mc:Choice>
              <mc:Fallback>
                <p:oleObj name="think-cell Folie" r:id="rId56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DE890C9-657A-4D1C-9CB5-5E6EF55BFE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C116953B-6D8C-47F6-8DC3-BE7DD8108073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132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3" r:id="rId1"/>
    <p:sldLayoutId id="2147484194" r:id="rId2"/>
    <p:sldLayoutId id="2147484195" r:id="rId3"/>
    <p:sldLayoutId id="2147484196" r:id="rId4"/>
    <p:sldLayoutId id="2147484197" r:id="rId5"/>
    <p:sldLayoutId id="2147484198" r:id="rId6"/>
    <p:sldLayoutId id="2147484199" r:id="rId7"/>
    <p:sldLayoutId id="2147484200" r:id="rId8"/>
    <p:sldLayoutId id="2147484201" r:id="rId9"/>
    <p:sldLayoutId id="2147484202" r:id="rId10"/>
    <p:sldLayoutId id="2147484203" r:id="rId11"/>
    <p:sldLayoutId id="2147484204" r:id="rId12"/>
    <p:sldLayoutId id="2147484205" r:id="rId13"/>
    <p:sldLayoutId id="2147484206" r:id="rId14"/>
    <p:sldLayoutId id="2147484207" r:id="rId15"/>
    <p:sldLayoutId id="2147484208" r:id="rId16"/>
    <p:sldLayoutId id="2147484209" r:id="rId17"/>
    <p:sldLayoutId id="2147484210" r:id="rId18"/>
    <p:sldLayoutId id="2147484211" r:id="rId19"/>
    <p:sldLayoutId id="2147484212" r:id="rId20"/>
    <p:sldLayoutId id="2147484213" r:id="rId21"/>
    <p:sldLayoutId id="2147484214" r:id="rId22"/>
    <p:sldLayoutId id="2147484215" r:id="rId23"/>
    <p:sldLayoutId id="2147484216" r:id="rId24"/>
    <p:sldLayoutId id="2147484217" r:id="rId25"/>
    <p:sldLayoutId id="2147484218" r:id="rId26"/>
    <p:sldLayoutId id="2147484219" r:id="rId27"/>
    <p:sldLayoutId id="2147484220" r:id="rId28"/>
    <p:sldLayoutId id="2147484221" r:id="rId29"/>
    <p:sldLayoutId id="2147484222" r:id="rId30"/>
    <p:sldLayoutId id="2147484223" r:id="rId31"/>
    <p:sldLayoutId id="2147484224" r:id="rId32"/>
    <p:sldLayoutId id="2147484225" r:id="rId33"/>
    <p:sldLayoutId id="2147484226" r:id="rId34"/>
    <p:sldLayoutId id="2147484227" r:id="rId35"/>
    <p:sldLayoutId id="2147484228" r:id="rId36"/>
    <p:sldLayoutId id="2147484229" r:id="rId37"/>
    <p:sldLayoutId id="2147484230" r:id="rId38"/>
    <p:sldLayoutId id="2147484231" r:id="rId39"/>
    <p:sldLayoutId id="2147484232" r:id="rId40"/>
    <p:sldLayoutId id="2147484233" r:id="rId41"/>
    <p:sldLayoutId id="2147484234" r:id="rId42"/>
    <p:sldLayoutId id="2147484235" r:id="rId43"/>
    <p:sldLayoutId id="2147484236" r:id="rId44"/>
    <p:sldLayoutId id="2147484237" r:id="rId45"/>
    <p:sldLayoutId id="2147484238" r:id="rId46"/>
    <p:sldLayoutId id="2147484239" r:id="rId47"/>
    <p:sldLayoutId id="2147484240" r:id="rId48"/>
    <p:sldLayoutId id="2147484241" r:id="rId49"/>
    <p:sldLayoutId id="2147484242" r:id="rId50"/>
    <p:sldLayoutId id="2147484243" r:id="rId51"/>
    <p:sldLayoutId id="2147484244" r:id="rId5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DE890C9-657A-4D1C-9CB5-5E6EF55BFE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4"/>
            </p:custDataLst>
            <p:extLst>
              <p:ext uri="{D42A27DB-BD31-4B8C-83A1-F6EECF244321}">
                <p14:modId xmlns:p14="http://schemas.microsoft.com/office/powerpoint/2010/main" val="21559898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6" imgW="306" imgH="306" progId="TCLayout.ActiveDocument.1">
                  <p:embed/>
                </p:oleObj>
              </mc:Choice>
              <mc:Fallback>
                <p:oleObj name="think-cell Folie" r:id="rId56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DE890C9-657A-4D1C-9CB5-5E6EF55BFE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C116953B-6D8C-47F6-8DC3-BE7DD8108073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30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  <p:sldLayoutId id="2147484257" r:id="rId12"/>
    <p:sldLayoutId id="2147484258" r:id="rId13"/>
    <p:sldLayoutId id="2147484259" r:id="rId14"/>
    <p:sldLayoutId id="2147484260" r:id="rId15"/>
    <p:sldLayoutId id="2147484261" r:id="rId16"/>
    <p:sldLayoutId id="2147484262" r:id="rId17"/>
    <p:sldLayoutId id="2147484263" r:id="rId18"/>
    <p:sldLayoutId id="2147484264" r:id="rId19"/>
    <p:sldLayoutId id="2147484265" r:id="rId20"/>
    <p:sldLayoutId id="2147484266" r:id="rId21"/>
    <p:sldLayoutId id="2147484267" r:id="rId22"/>
    <p:sldLayoutId id="2147484268" r:id="rId23"/>
    <p:sldLayoutId id="2147484269" r:id="rId24"/>
    <p:sldLayoutId id="2147484270" r:id="rId25"/>
    <p:sldLayoutId id="2147484271" r:id="rId26"/>
    <p:sldLayoutId id="2147484272" r:id="rId27"/>
    <p:sldLayoutId id="2147484273" r:id="rId28"/>
    <p:sldLayoutId id="2147484274" r:id="rId29"/>
    <p:sldLayoutId id="2147484275" r:id="rId30"/>
    <p:sldLayoutId id="2147484276" r:id="rId31"/>
    <p:sldLayoutId id="2147484277" r:id="rId32"/>
    <p:sldLayoutId id="2147484278" r:id="rId33"/>
    <p:sldLayoutId id="2147484279" r:id="rId34"/>
    <p:sldLayoutId id="2147484280" r:id="rId35"/>
    <p:sldLayoutId id="2147484281" r:id="rId36"/>
    <p:sldLayoutId id="2147484282" r:id="rId37"/>
    <p:sldLayoutId id="2147484283" r:id="rId38"/>
    <p:sldLayoutId id="2147484284" r:id="rId39"/>
    <p:sldLayoutId id="2147484285" r:id="rId40"/>
    <p:sldLayoutId id="2147484286" r:id="rId41"/>
    <p:sldLayoutId id="2147484287" r:id="rId42"/>
    <p:sldLayoutId id="2147484288" r:id="rId43"/>
    <p:sldLayoutId id="2147484289" r:id="rId44"/>
    <p:sldLayoutId id="2147484290" r:id="rId45"/>
    <p:sldLayoutId id="2147484291" r:id="rId46"/>
    <p:sldLayoutId id="2147484292" r:id="rId47"/>
    <p:sldLayoutId id="2147484293" r:id="rId48"/>
    <p:sldLayoutId id="2147484294" r:id="rId49"/>
    <p:sldLayoutId id="2147484295" r:id="rId50"/>
    <p:sldLayoutId id="2147484296" r:id="rId51"/>
    <p:sldLayoutId id="2147484297" r:id="rId5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DE890C9-657A-4D1C-9CB5-5E6EF55BFE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4"/>
            </p:custDataLst>
            <p:extLst>
              <p:ext uri="{D42A27DB-BD31-4B8C-83A1-F6EECF244321}">
                <p14:modId xmlns:p14="http://schemas.microsoft.com/office/powerpoint/2010/main" val="39230443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6" imgW="306" imgH="306" progId="TCLayout.ActiveDocument.1">
                  <p:embed/>
                </p:oleObj>
              </mc:Choice>
              <mc:Fallback>
                <p:oleObj name="think-cell Folie" r:id="rId56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DE890C9-657A-4D1C-9CB5-5E6EF55BFE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C116953B-6D8C-47F6-8DC3-BE7DD8108073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2020 | Janurary 2021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18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9" r:id="rId1"/>
    <p:sldLayoutId id="2147484300" r:id="rId2"/>
    <p:sldLayoutId id="2147484301" r:id="rId3"/>
    <p:sldLayoutId id="2147484302" r:id="rId4"/>
    <p:sldLayoutId id="2147484303" r:id="rId5"/>
    <p:sldLayoutId id="2147484304" r:id="rId6"/>
    <p:sldLayoutId id="2147484305" r:id="rId7"/>
    <p:sldLayoutId id="2147484306" r:id="rId8"/>
    <p:sldLayoutId id="2147484307" r:id="rId9"/>
    <p:sldLayoutId id="2147484308" r:id="rId10"/>
    <p:sldLayoutId id="2147484309" r:id="rId11"/>
    <p:sldLayoutId id="2147484310" r:id="rId12"/>
    <p:sldLayoutId id="2147484311" r:id="rId13"/>
    <p:sldLayoutId id="2147484312" r:id="rId14"/>
    <p:sldLayoutId id="2147484313" r:id="rId15"/>
    <p:sldLayoutId id="2147484314" r:id="rId16"/>
    <p:sldLayoutId id="2147484315" r:id="rId17"/>
    <p:sldLayoutId id="2147484316" r:id="rId18"/>
    <p:sldLayoutId id="2147484317" r:id="rId19"/>
    <p:sldLayoutId id="2147484318" r:id="rId20"/>
    <p:sldLayoutId id="2147484319" r:id="rId21"/>
    <p:sldLayoutId id="2147484320" r:id="rId22"/>
    <p:sldLayoutId id="2147484321" r:id="rId23"/>
    <p:sldLayoutId id="2147484322" r:id="rId24"/>
    <p:sldLayoutId id="2147484323" r:id="rId25"/>
    <p:sldLayoutId id="2147484324" r:id="rId26"/>
    <p:sldLayoutId id="2147484325" r:id="rId27"/>
    <p:sldLayoutId id="2147484326" r:id="rId28"/>
    <p:sldLayoutId id="2147484327" r:id="rId29"/>
    <p:sldLayoutId id="2147484328" r:id="rId30"/>
    <p:sldLayoutId id="2147484329" r:id="rId31"/>
    <p:sldLayoutId id="2147484330" r:id="rId32"/>
    <p:sldLayoutId id="2147484331" r:id="rId33"/>
    <p:sldLayoutId id="2147484332" r:id="rId34"/>
    <p:sldLayoutId id="2147484333" r:id="rId35"/>
    <p:sldLayoutId id="2147484334" r:id="rId36"/>
    <p:sldLayoutId id="2147484335" r:id="rId37"/>
    <p:sldLayoutId id="2147484336" r:id="rId38"/>
    <p:sldLayoutId id="2147484337" r:id="rId39"/>
    <p:sldLayoutId id="2147484338" r:id="rId40"/>
    <p:sldLayoutId id="2147484339" r:id="rId41"/>
    <p:sldLayoutId id="2147484340" r:id="rId42"/>
    <p:sldLayoutId id="2147484341" r:id="rId43"/>
    <p:sldLayoutId id="2147484342" r:id="rId44"/>
    <p:sldLayoutId id="2147484343" r:id="rId45"/>
    <p:sldLayoutId id="2147484344" r:id="rId46"/>
    <p:sldLayoutId id="2147484345" r:id="rId47"/>
    <p:sldLayoutId id="2147484346" r:id="rId48"/>
    <p:sldLayoutId id="2147484347" r:id="rId49"/>
    <p:sldLayoutId id="2147484348" r:id="rId50"/>
    <p:sldLayoutId id="2147484349" r:id="rId51"/>
    <p:sldLayoutId id="2147484350" r:id="rId5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34"/>
            </p:custDataLst>
          </p:nvPr>
        </p:nvSpPr>
        <p:spPr bwMode="auto">
          <a:xfrm>
            <a:off x="0" y="-1"/>
            <a:ext cx="12192000" cy="14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432000" rIns="3384000" bIns="208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Titelmasterformat durch Klicken bearbeiten</a:t>
            </a:r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35"/>
            </p:custDataLst>
          </p:nvPr>
        </p:nvSpPr>
        <p:spPr bwMode="auto">
          <a:xfrm>
            <a:off x="626736" y="1414801"/>
            <a:ext cx="8204689" cy="4750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cxnSp>
        <p:nvCxnSpPr>
          <p:cNvPr id="3072" name="cdtMasterTags_CL1 Id3072"/>
          <p:cNvCxnSpPr/>
          <p:nvPr>
            <p:custDataLst>
              <p:tags r:id="rId3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3" name="cdtMasterTags_CL2 Id3073"/>
          <p:cNvCxnSpPr/>
          <p:nvPr>
            <p:custDataLst>
              <p:tags r:id="rId3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4" name="cdtMasterTags_CL3 Id3074"/>
          <p:cNvCxnSpPr/>
          <p:nvPr>
            <p:custDataLst>
              <p:tags r:id="rId3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5" name="cdtMasterTags_CL4 Id3075"/>
          <p:cNvCxnSpPr/>
          <p:nvPr>
            <p:custDataLst>
              <p:tags r:id="rId3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6" name="cdtMasterTags_CL5 Id3076"/>
          <p:cNvCxnSpPr/>
          <p:nvPr>
            <p:custDataLst>
              <p:tags r:id="rId4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7" name="cdtMasterTags_CL6 Id3077"/>
          <p:cNvCxnSpPr/>
          <p:nvPr>
            <p:custDataLst>
              <p:tags r:id="rId4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>
            <p:custDataLst>
              <p:tags r:id="rId4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>
            <p:custDataLst>
              <p:tags r:id="rId4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>
            <p:custDataLst>
              <p:tags r:id="rId4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>
            <p:custDataLst>
              <p:tags r:id="rId4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>
            <p:custDataLst>
              <p:tags r:id="rId4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>
            <p:custDataLst>
              <p:tags r:id="rId4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>
            <p:custDataLst>
              <p:tags r:id="rId4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>
            <p:custDataLst>
              <p:tags r:id="rId4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>
            <p:custDataLst>
              <p:tags r:id="rId5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>
            <p:custDataLst>
              <p:tags r:id="rId5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>
            <p:custDataLst>
              <p:tags r:id="rId5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>
            <p:custDataLst>
              <p:tags r:id="rId5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>
            <p:custDataLst>
              <p:tags r:id="rId5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>
            <p:custDataLst>
              <p:tags r:id="rId5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>
            <p:custDataLst>
              <p:tags r:id="rId5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>
            <p:custDataLst>
              <p:tags r:id="rId5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>
            <p:custDataLst>
              <p:tags r:id="rId5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uppieren 3"/>
          <p:cNvGrpSpPr/>
          <p:nvPr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3" name="Gerade Verbindung 2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Gerade Verbindung 35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Gerade Verbindung 36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Gerade Verbindung 37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Gerade Verbindung 38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Gerade Verbindung 39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Gerade Verbindung 41"/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Gerade Verbindung 42"/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Gerade Verbindung 43"/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Gerade Verbindung 44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Gerade Verbindung 51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Gerade Verbindung 52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Gerade Verbindung 53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Gerade Verbindung 54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Gerade Verbindung 55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Gerade Verbindung 56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58"/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3" name="cdtText Box 133 Id16"/>
          <p:cNvSpPr txBox="1">
            <a:spLocks noChangeArrowheads="1"/>
          </p:cNvSpPr>
          <p:nvPr>
            <p:custDataLst>
              <p:tags r:id="rId59"/>
            </p:custDataLst>
          </p:nvPr>
        </p:nvSpPr>
        <p:spPr bwMode="auto">
          <a:xfrm>
            <a:off x="0" y="6166801"/>
            <a:ext cx="1219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26074" tIns="143925" rIns="3209528" bIns="0" anchor="ctr"/>
          <a:lstStyle/>
          <a:p>
            <a:r>
              <a:rPr lang="de-DE" sz="999" b="1" noProof="0">
                <a:solidFill>
                  <a:srgbClr val="879BAA"/>
                </a:solidFill>
              </a:rPr>
              <a:t>© Siemens 2020</a:t>
            </a:r>
          </a:p>
        </p:txBody>
      </p:sp>
      <p:sp>
        <p:nvSpPr>
          <p:cNvPr id="64" name="cdtTextBox 12 Id17"/>
          <p:cNvSpPr txBox="1"/>
          <p:nvPr>
            <p:custDataLst>
              <p:tags r:id="rId60"/>
            </p:custDataLst>
          </p:nvPr>
        </p:nvSpPr>
        <p:spPr>
          <a:xfrm>
            <a:off x="0" y="6562800"/>
            <a:ext cx="3930183" cy="29520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>
                <a:solidFill>
                  <a:srgbClr val="FFFFFF"/>
                </a:solidFill>
              </a:rPr>
              <a:t>TT.MM.JJJJ</a:t>
            </a:r>
          </a:p>
        </p:txBody>
      </p:sp>
      <p:sp>
        <p:nvSpPr>
          <p:cNvPr id="65" name="cdtTextBox 11 Id18"/>
          <p:cNvSpPr txBox="1"/>
          <p:nvPr>
            <p:custDataLst>
              <p:tags r:id="rId61"/>
            </p:custDataLst>
          </p:nvPr>
        </p:nvSpPr>
        <p:spPr>
          <a:xfrm>
            <a:off x="1" y="6562800"/>
            <a:ext cx="1764366" cy="29520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>
                <a:solidFill>
                  <a:srgbClr val="FFFFFF"/>
                </a:solidFill>
              </a:rPr>
              <a:t>Seite </a:t>
            </a:r>
            <a:fld id="{91E7552C-A157-4A4F-8E99-698C0325FC94}" type="slidenum">
              <a:rPr lang="de-DE" sz="999" noProof="0" smtClean="0">
                <a:solidFill>
                  <a:srgbClr val="FFFFFF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>
              <a:solidFill>
                <a:srgbClr val="FFFFFF"/>
              </a:solidFill>
            </a:endParaRPr>
          </a:p>
        </p:txBody>
      </p:sp>
      <p:sp>
        <p:nvSpPr>
          <p:cNvPr id="66" name="cdtTextBox 13 Id19"/>
          <p:cNvSpPr txBox="1"/>
          <p:nvPr>
            <p:custDataLst>
              <p:tags r:id="rId62"/>
            </p:custDataLst>
          </p:nvPr>
        </p:nvSpPr>
        <p:spPr>
          <a:xfrm>
            <a:off x="3785793" y="6562800"/>
            <a:ext cx="8406206" cy="295200"/>
          </a:xfrm>
          <a:prstGeom prst="rect">
            <a:avLst/>
          </a:prstGeom>
          <a:noFill/>
        </p:spPr>
        <p:txBody>
          <a:bodyPr wrap="square" lIns="0" tIns="0" rIns="482149" bIns="115140" rtlCol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de-DE" sz="999" noProof="0">
                <a:solidFill>
                  <a:srgbClr val="FFFFFF"/>
                </a:solidFill>
              </a:rPr>
              <a:t>Autor / Abteilung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3582F6E-5F7D-48FE-82D2-A2934A33A0EF}"/>
              </a:ext>
            </a:extLst>
          </p:cNvPr>
          <p:cNvPicPr>
            <a:picLocks noChangeAspect="1"/>
          </p:cNvPicPr>
          <p:nvPr userDrawn="1"/>
        </p:nvPicPr>
        <p:blipFill>
          <a:blip r:embed="rId6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9549189" y="324000"/>
            <a:ext cx="2158876" cy="913680"/>
          </a:xfrm>
          <a:prstGeom prst="rect">
            <a:avLst/>
          </a:prstGeom>
        </p:spPr>
      </p:pic>
      <p:sp>
        <p:nvSpPr>
          <p:cNvPr id="58" name="cdtTextBox 12 Id17">
            <a:extLst>
              <a:ext uri="{FF2B5EF4-FFF2-40B4-BE49-F238E27FC236}">
                <a16:creationId xmlns:a16="http://schemas.microsoft.com/office/drawing/2014/main" id="{67D0F24B-9765-4C96-A340-4AFE27D1C785}"/>
              </a:ext>
            </a:extLst>
          </p:cNvPr>
          <p:cNvSpPr txBox="1"/>
          <p:nvPr userDrawn="1">
            <p:custDataLst>
              <p:tags r:id="rId63"/>
            </p:custDataLst>
          </p:nvPr>
        </p:nvSpPr>
        <p:spPr>
          <a:xfrm>
            <a:off x="0" y="6562800"/>
            <a:ext cx="3930183" cy="29520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>
                <a:solidFill>
                  <a:srgbClr val="FFFFFF"/>
                </a:solidFill>
              </a:rPr>
              <a:t>TT.MM.JJJJ</a:t>
            </a:r>
          </a:p>
        </p:txBody>
      </p:sp>
      <p:sp>
        <p:nvSpPr>
          <p:cNvPr id="67" name="cdtTextBox 11 Id18">
            <a:extLst>
              <a:ext uri="{FF2B5EF4-FFF2-40B4-BE49-F238E27FC236}">
                <a16:creationId xmlns:a16="http://schemas.microsoft.com/office/drawing/2014/main" id="{D2A13474-212E-4FAD-88AC-B256095E68E8}"/>
              </a:ext>
            </a:extLst>
          </p:cNvPr>
          <p:cNvSpPr txBox="1"/>
          <p:nvPr userDrawn="1">
            <p:custDataLst>
              <p:tags r:id="rId64"/>
            </p:custDataLst>
          </p:nvPr>
        </p:nvSpPr>
        <p:spPr>
          <a:xfrm>
            <a:off x="1" y="6562800"/>
            <a:ext cx="1764366" cy="29520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>
                <a:solidFill>
                  <a:srgbClr val="FFFFFF"/>
                </a:solidFill>
              </a:rPr>
              <a:t>Seite </a:t>
            </a:r>
            <a:fld id="{91E7552C-A157-4A4F-8E99-698C0325FC94}" type="slidenum">
              <a:rPr lang="de-DE" sz="999" noProof="0" smtClean="0">
                <a:solidFill>
                  <a:srgbClr val="FFFFFF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>
              <a:solidFill>
                <a:srgbClr val="FFFFFF"/>
              </a:solidFill>
            </a:endParaRPr>
          </a:p>
        </p:txBody>
      </p:sp>
      <p:sp>
        <p:nvSpPr>
          <p:cNvPr id="68" name="cdtTextBox 13 Id19">
            <a:extLst>
              <a:ext uri="{FF2B5EF4-FFF2-40B4-BE49-F238E27FC236}">
                <a16:creationId xmlns:a16="http://schemas.microsoft.com/office/drawing/2014/main" id="{7E3C5B99-3679-4E13-A7F7-0575FE7A4E73}"/>
              </a:ext>
            </a:extLst>
          </p:cNvPr>
          <p:cNvSpPr txBox="1"/>
          <p:nvPr userDrawn="1">
            <p:custDataLst>
              <p:tags r:id="rId65"/>
            </p:custDataLst>
          </p:nvPr>
        </p:nvSpPr>
        <p:spPr>
          <a:xfrm>
            <a:off x="3785793" y="6562800"/>
            <a:ext cx="8406206" cy="295200"/>
          </a:xfrm>
          <a:prstGeom prst="rect">
            <a:avLst/>
          </a:prstGeom>
          <a:noFill/>
        </p:spPr>
        <p:txBody>
          <a:bodyPr wrap="square" lIns="0" tIns="0" rIns="482149" bIns="115140" rtlCol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de-DE" sz="999" noProof="0">
                <a:solidFill>
                  <a:srgbClr val="FFFFFF"/>
                </a:solidFill>
              </a:rPr>
              <a:t>Autor / Abteilung</a:t>
            </a:r>
          </a:p>
        </p:txBody>
      </p:sp>
      <p:sp>
        <p:nvSpPr>
          <p:cNvPr id="69" name="cdtTextBox 12 Id17">
            <a:extLst>
              <a:ext uri="{FF2B5EF4-FFF2-40B4-BE49-F238E27FC236}">
                <a16:creationId xmlns:a16="http://schemas.microsoft.com/office/drawing/2014/main" id="{2634A5CA-3CB9-4ABD-A0FF-A9D9834DE8C1}"/>
              </a:ext>
            </a:extLst>
          </p:cNvPr>
          <p:cNvSpPr txBox="1"/>
          <p:nvPr userDrawn="1">
            <p:custDataLst>
              <p:tags r:id="rId66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999" noProof="0">
                <a:solidFill>
                  <a:srgbClr val="000000"/>
                </a:solidFill>
              </a:rPr>
              <a:t>August </a:t>
            </a:r>
            <a:r>
              <a:rPr lang="de-DE" sz="999" noProof="0">
                <a:solidFill>
                  <a:srgbClr val="000000"/>
                </a:solidFill>
              </a:rPr>
              <a:t>2020</a:t>
            </a:r>
          </a:p>
        </p:txBody>
      </p:sp>
      <p:sp>
        <p:nvSpPr>
          <p:cNvPr id="70" name="cdtTextBox 11 Id18">
            <a:extLst>
              <a:ext uri="{FF2B5EF4-FFF2-40B4-BE49-F238E27FC236}">
                <a16:creationId xmlns:a16="http://schemas.microsoft.com/office/drawing/2014/main" id="{3BC045FB-FAA6-4BA9-8345-ED78A2984842}"/>
              </a:ext>
            </a:extLst>
          </p:cNvPr>
          <p:cNvSpPr txBox="1"/>
          <p:nvPr userDrawn="1">
            <p:custDataLst>
              <p:tags r:id="rId67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>
                <a:solidFill>
                  <a:srgbClr val="000000"/>
                </a:solidFill>
              </a:rPr>
              <a:t>Page </a:t>
            </a:r>
            <a:fld id="{91E7552C-A157-4A4F-8E99-698C0325FC94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>
              <a:solidFill>
                <a:srgbClr val="000000"/>
              </a:solidFill>
            </a:endParaRPr>
          </a:p>
        </p:txBody>
      </p:sp>
      <p:sp>
        <p:nvSpPr>
          <p:cNvPr id="71" name="cdtTextBox 13 Id19">
            <a:extLst>
              <a:ext uri="{FF2B5EF4-FFF2-40B4-BE49-F238E27FC236}">
                <a16:creationId xmlns:a16="http://schemas.microsoft.com/office/drawing/2014/main" id="{47BB1F9D-BC6C-479B-9A7E-115007C03DAA}"/>
              </a:ext>
            </a:extLst>
          </p:cNvPr>
          <p:cNvSpPr txBox="1"/>
          <p:nvPr userDrawn="1">
            <p:custDataLst>
              <p:tags r:id="rId68"/>
            </p:custDataLst>
          </p:nvPr>
        </p:nvSpPr>
        <p:spPr>
          <a:xfrm>
            <a:off x="3785793" y="6597650"/>
            <a:ext cx="8406206" cy="260350"/>
          </a:xfrm>
          <a:prstGeom prst="rect">
            <a:avLst/>
          </a:prstGeom>
          <a:noFill/>
        </p:spPr>
        <p:txBody>
          <a:bodyPr wrap="square" lIns="0" tIns="0" rIns="482149" bIns="115140" rtlCol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de-DE" sz="999" noProof="0">
                <a:solidFill>
                  <a:srgbClr val="000000"/>
                </a:solidFill>
              </a:rPr>
              <a:t>siemens.com</a:t>
            </a:r>
          </a:p>
        </p:txBody>
      </p:sp>
    </p:spTree>
    <p:extLst>
      <p:ext uri="{BB962C8B-B14F-4D97-AF65-F5344CB8AC3E}">
        <p14:creationId xmlns:p14="http://schemas.microsoft.com/office/powerpoint/2010/main" val="365669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2" r:id="rId1"/>
    <p:sldLayoutId id="2147484353" r:id="rId2"/>
    <p:sldLayoutId id="2147484354" r:id="rId3"/>
    <p:sldLayoutId id="2147484355" r:id="rId4"/>
    <p:sldLayoutId id="2147484356" r:id="rId5"/>
    <p:sldLayoutId id="2147484357" r:id="rId6"/>
    <p:sldLayoutId id="2147484358" r:id="rId7"/>
    <p:sldLayoutId id="2147484359" r:id="rId8"/>
    <p:sldLayoutId id="2147484360" r:id="rId9"/>
    <p:sldLayoutId id="2147484361" r:id="rId10"/>
    <p:sldLayoutId id="2147484362" r:id="rId11"/>
    <p:sldLayoutId id="2147484363" r:id="rId12"/>
    <p:sldLayoutId id="2147484364" r:id="rId13"/>
    <p:sldLayoutId id="2147484365" r:id="rId14"/>
    <p:sldLayoutId id="2147484366" r:id="rId15"/>
    <p:sldLayoutId id="2147484367" r:id="rId16"/>
    <p:sldLayoutId id="2147484368" r:id="rId17"/>
    <p:sldLayoutId id="2147484369" r:id="rId18"/>
    <p:sldLayoutId id="2147484370" r:id="rId19"/>
    <p:sldLayoutId id="2147484371" r:id="rId20"/>
    <p:sldLayoutId id="2147484372" r:id="rId21"/>
    <p:sldLayoutId id="2147484373" r:id="rId22"/>
    <p:sldLayoutId id="2147484374" r:id="rId23"/>
    <p:sldLayoutId id="2147484375" r:id="rId24"/>
    <p:sldLayoutId id="2147484376" r:id="rId25"/>
    <p:sldLayoutId id="2147484377" r:id="rId26"/>
    <p:sldLayoutId id="2147484378" r:id="rId27"/>
    <p:sldLayoutId id="2147484379" r:id="rId28"/>
    <p:sldLayoutId id="2147484380" r:id="rId29"/>
    <p:sldLayoutId id="2147484381" r:id="rId30"/>
    <p:sldLayoutId id="2147484383" r:id="rId31"/>
    <p:sldLayoutId id="2147484384" r:id="rId3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99" b="1">
          <a:solidFill>
            <a:srgbClr val="00646E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79298" indent="-17991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tabLst/>
        <a:defRPr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58596" indent="-17991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tabLst/>
        <a:defRPr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37894" indent="-17991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tabLst/>
        <a:defRPr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19640" indent="-17991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tabLst/>
        <a:defRPr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1964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None/>
        <a:defRPr>
          <a:solidFill>
            <a:schemeClr val="tx1"/>
          </a:solidFill>
          <a:latin typeface="+mn-lt"/>
          <a:ea typeface="+mn-ea"/>
        </a:defRPr>
      </a:lvl6pPr>
      <a:lvl7pPr marL="71964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None/>
        <a:defRPr>
          <a:solidFill>
            <a:schemeClr val="tx1"/>
          </a:solidFill>
          <a:latin typeface="+mn-lt"/>
          <a:ea typeface="+mn-ea"/>
        </a:defRPr>
      </a:lvl7pPr>
      <a:lvl8pPr marL="71964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None/>
        <a:defRPr>
          <a:solidFill>
            <a:schemeClr val="tx1"/>
          </a:solidFill>
          <a:latin typeface="+mn-lt"/>
          <a:ea typeface="+mn-ea"/>
        </a:defRPr>
      </a:lvl8pPr>
      <a:lvl9pPr marL="71964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None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2">
          <p15:clr>
            <a:srgbClr val="F26B43"/>
          </p15:clr>
        </p15:guide>
        <p15:guide id="2" pos="3932">
          <p15:clr>
            <a:srgbClr val="F26B43"/>
          </p15:clr>
        </p15:guide>
        <p15:guide id="3" pos="5566">
          <p15:clr>
            <a:srgbClr val="F26B43"/>
          </p15:clr>
        </p15:guide>
        <p15:guide id="4" pos="7380">
          <p15:clr>
            <a:srgbClr val="F26B43"/>
          </p15:clr>
        </p15:guide>
        <p15:guide id="5" pos="395">
          <p15:clr>
            <a:srgbClr val="F26B43"/>
          </p15:clr>
        </p15:guide>
        <p15:guide id="6" orient="horz" pos="2341">
          <p15:clr>
            <a:srgbClr val="F26B43"/>
          </p15:clr>
        </p15:guide>
        <p15:guide id="7" orient="horz" pos="2433">
          <p15:clr>
            <a:srgbClr val="F26B43"/>
          </p15:clr>
        </p15:guide>
        <p15:guide id="8" orient="horz" pos="891">
          <p15:clr>
            <a:srgbClr val="F26B43"/>
          </p15:clr>
        </p15:guide>
        <p15:guide id="10" orient="horz" pos="210">
          <p15:clr>
            <a:srgbClr val="F26B43"/>
          </p15:clr>
        </p15:guide>
        <p15:guide id="11" orient="horz" pos="3884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32"/>
            </p:custDataLst>
          </p:nvPr>
        </p:nvSpPr>
        <p:spPr bwMode="auto">
          <a:xfrm>
            <a:off x="0" y="-1"/>
            <a:ext cx="12192000" cy="14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432000" rIns="3384000" bIns="208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Titelmasterformat durch Klicken bearbeiten</a:t>
            </a:r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33"/>
            </p:custDataLst>
          </p:nvPr>
        </p:nvSpPr>
        <p:spPr bwMode="auto">
          <a:xfrm>
            <a:off x="626736" y="1414801"/>
            <a:ext cx="8204689" cy="4750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cxnSp>
        <p:nvCxnSpPr>
          <p:cNvPr id="3072" name="cdtMasterTags_CL1 Id3072"/>
          <p:cNvCxnSpPr/>
          <p:nvPr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3" name="cdtMasterTags_CL2 Id3073"/>
          <p:cNvCxnSpPr/>
          <p:nvPr>
            <p:custDataLst>
              <p:tags r:id="rId3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4" name="cdtMasterTags_CL3 Id3074"/>
          <p:cNvCxnSpPr/>
          <p:nvPr>
            <p:custDataLst>
              <p:tags r:id="rId3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5" name="cdtMasterTags_CL4 Id3075"/>
          <p:cNvCxnSpPr/>
          <p:nvPr>
            <p:custDataLst>
              <p:tags r:id="rId3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6" name="cdtMasterTags_CL5 Id3076"/>
          <p:cNvCxnSpPr/>
          <p:nvPr>
            <p:custDataLst>
              <p:tags r:id="rId3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7" name="cdtMasterTags_CL6 Id3077"/>
          <p:cNvCxnSpPr/>
          <p:nvPr>
            <p:custDataLst>
              <p:tags r:id="rId3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>
            <p:custDataLst>
              <p:tags r:id="rId4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>
            <p:custDataLst>
              <p:tags r:id="rId4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>
            <p:custDataLst>
              <p:tags r:id="rId4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>
            <p:custDataLst>
              <p:tags r:id="rId4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>
            <p:custDataLst>
              <p:tags r:id="rId4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>
            <p:custDataLst>
              <p:tags r:id="rId4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>
            <p:custDataLst>
              <p:tags r:id="rId4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>
            <p:custDataLst>
              <p:tags r:id="rId4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>
            <p:custDataLst>
              <p:tags r:id="rId4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>
            <p:custDataLst>
              <p:tags r:id="rId4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>
            <p:custDataLst>
              <p:tags r:id="rId5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>
            <p:custDataLst>
              <p:tags r:id="rId5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>
            <p:custDataLst>
              <p:tags r:id="rId5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>
            <p:custDataLst>
              <p:tags r:id="rId5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>
            <p:custDataLst>
              <p:tags r:id="rId5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>
            <p:custDataLst>
              <p:tags r:id="rId5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>
            <p:custDataLst>
              <p:tags r:id="rId5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uppieren 3"/>
          <p:cNvGrpSpPr/>
          <p:nvPr/>
        </p:nvGrpSpPr>
        <p:grpSpPr>
          <a:xfrm>
            <a:off x="-215888" y="-216000"/>
            <a:ext cx="12622226" cy="7290000"/>
            <a:chOff x="-216000" y="-216000"/>
            <a:chExt cx="12628800" cy="7290000"/>
          </a:xfrm>
        </p:grpSpPr>
        <p:cxnSp>
          <p:nvCxnSpPr>
            <p:cNvPr id="3" name="Gerade Verbindung 2"/>
            <p:cNvCxnSpPr/>
            <p:nvPr userDrawn="1"/>
          </p:nvCxnSpPr>
          <p:spPr bwMode="auto">
            <a:xfrm>
              <a:off x="627063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Gerade Verbindung 35"/>
            <p:cNvCxnSpPr/>
            <p:nvPr userDrawn="1"/>
          </p:nvCxnSpPr>
          <p:spPr bwMode="auto">
            <a:xfrm>
              <a:off x="6099175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Gerade Verbindung 36"/>
            <p:cNvCxnSpPr/>
            <p:nvPr userDrawn="1"/>
          </p:nvCxnSpPr>
          <p:spPr bwMode="auto">
            <a:xfrm>
              <a:off x="62420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Gerade Verbindung 37"/>
            <p:cNvCxnSpPr/>
            <p:nvPr userDrawn="1"/>
          </p:nvCxnSpPr>
          <p:spPr bwMode="auto">
            <a:xfrm>
              <a:off x="8835479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Gerade Verbindung 38"/>
            <p:cNvCxnSpPr/>
            <p:nvPr userDrawn="1"/>
          </p:nvCxnSpPr>
          <p:spPr bwMode="auto">
            <a:xfrm>
              <a:off x="11715750" y="-216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Gerade Verbindung 39"/>
            <p:cNvCxnSpPr/>
            <p:nvPr userDrawn="1"/>
          </p:nvCxnSpPr>
          <p:spPr bwMode="auto">
            <a:xfrm rot="5400000">
              <a:off x="123228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Gerade Verbindung 41"/>
            <p:cNvCxnSpPr/>
            <p:nvPr userDrawn="1"/>
          </p:nvCxnSpPr>
          <p:spPr bwMode="auto">
            <a:xfrm rot="5400000">
              <a:off x="123228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Gerade Verbindung 42"/>
            <p:cNvCxnSpPr/>
            <p:nvPr userDrawn="1"/>
          </p:nvCxnSpPr>
          <p:spPr bwMode="auto">
            <a:xfrm rot="5400000">
              <a:off x="123228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Gerade Verbindung 43"/>
            <p:cNvCxnSpPr/>
            <p:nvPr userDrawn="1"/>
          </p:nvCxnSpPr>
          <p:spPr bwMode="auto">
            <a:xfrm rot="5400000">
              <a:off x="123228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Gerade Verbindung 44"/>
            <p:cNvCxnSpPr/>
            <p:nvPr userDrawn="1"/>
          </p:nvCxnSpPr>
          <p:spPr bwMode="auto">
            <a:xfrm rot="5400000">
              <a:off x="123228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Gerade Verbindung 51"/>
            <p:cNvCxnSpPr/>
            <p:nvPr userDrawn="1"/>
          </p:nvCxnSpPr>
          <p:spPr bwMode="auto">
            <a:xfrm>
              <a:off x="627063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Gerade Verbindung 52"/>
            <p:cNvCxnSpPr/>
            <p:nvPr userDrawn="1"/>
          </p:nvCxnSpPr>
          <p:spPr bwMode="auto">
            <a:xfrm>
              <a:off x="6099175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Gerade Verbindung 53"/>
            <p:cNvCxnSpPr/>
            <p:nvPr userDrawn="1"/>
          </p:nvCxnSpPr>
          <p:spPr bwMode="auto">
            <a:xfrm>
              <a:off x="62420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Gerade Verbindung 54"/>
            <p:cNvCxnSpPr/>
            <p:nvPr userDrawn="1"/>
          </p:nvCxnSpPr>
          <p:spPr bwMode="auto">
            <a:xfrm>
              <a:off x="8835479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Gerade Verbindung 55"/>
            <p:cNvCxnSpPr/>
            <p:nvPr userDrawn="1"/>
          </p:nvCxnSpPr>
          <p:spPr bwMode="auto">
            <a:xfrm>
              <a:off x="11715750" y="68940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Gerade Verbindung 56"/>
            <p:cNvCxnSpPr/>
            <p:nvPr userDrawn="1"/>
          </p:nvCxnSpPr>
          <p:spPr bwMode="auto">
            <a:xfrm rot="5400000">
              <a:off x="-126000" y="242887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Gerade Verbindung 58"/>
            <p:cNvCxnSpPr/>
            <p:nvPr userDrawn="1"/>
          </p:nvCxnSpPr>
          <p:spPr bwMode="auto">
            <a:xfrm rot="5400000">
              <a:off x="-126000" y="1324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Gerade Verbindung 59"/>
            <p:cNvCxnSpPr/>
            <p:nvPr userDrawn="1"/>
          </p:nvCxnSpPr>
          <p:spPr bwMode="auto">
            <a:xfrm rot="5400000">
              <a:off x="-126000" y="3628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Gerade Verbindung 60"/>
            <p:cNvCxnSpPr/>
            <p:nvPr userDrawn="1"/>
          </p:nvCxnSpPr>
          <p:spPr bwMode="auto">
            <a:xfrm rot="5400000">
              <a:off x="-126000" y="3772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Gerade Verbindung 61"/>
            <p:cNvCxnSpPr/>
            <p:nvPr userDrawn="1"/>
          </p:nvCxnSpPr>
          <p:spPr bwMode="auto">
            <a:xfrm rot="5400000">
              <a:off x="-126000" y="6076800"/>
              <a:ext cx="0" cy="180000"/>
            </a:xfrm>
            <a:prstGeom prst="line">
              <a:avLst/>
            </a:prstGeom>
            <a:solidFill>
              <a:schemeClr val="tx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3" name="cdtText Box 133 Id16"/>
          <p:cNvSpPr txBox="1">
            <a:spLocks noChangeArrowheads="1"/>
          </p:cNvSpPr>
          <p:nvPr>
            <p:custDataLst>
              <p:tags r:id="rId57"/>
            </p:custDataLst>
          </p:nvPr>
        </p:nvSpPr>
        <p:spPr bwMode="auto">
          <a:xfrm>
            <a:off x="0" y="6166801"/>
            <a:ext cx="1219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26074" tIns="143925" rIns="3209528" bIns="0" anchor="ctr"/>
          <a:lstStyle/>
          <a:p>
            <a:r>
              <a:rPr lang="de-DE" sz="999" b="1" noProof="0">
                <a:solidFill>
                  <a:srgbClr val="879BAA"/>
                </a:solidFill>
              </a:rPr>
              <a:t>© Siemens 2020</a:t>
            </a:r>
          </a:p>
        </p:txBody>
      </p:sp>
      <p:sp>
        <p:nvSpPr>
          <p:cNvPr id="64" name="cdtTextBox 12 Id17"/>
          <p:cNvSpPr txBox="1"/>
          <p:nvPr>
            <p:custDataLst>
              <p:tags r:id="rId58"/>
            </p:custDataLst>
          </p:nvPr>
        </p:nvSpPr>
        <p:spPr>
          <a:xfrm>
            <a:off x="0" y="6562800"/>
            <a:ext cx="3930183" cy="29520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>
                <a:solidFill>
                  <a:srgbClr val="FFFFFF"/>
                </a:solidFill>
              </a:rPr>
              <a:t>TT.MM.JJJJ</a:t>
            </a:r>
          </a:p>
        </p:txBody>
      </p:sp>
      <p:sp>
        <p:nvSpPr>
          <p:cNvPr id="65" name="cdtTextBox 11 Id18"/>
          <p:cNvSpPr txBox="1"/>
          <p:nvPr>
            <p:custDataLst>
              <p:tags r:id="rId59"/>
            </p:custDataLst>
          </p:nvPr>
        </p:nvSpPr>
        <p:spPr>
          <a:xfrm>
            <a:off x="1" y="6562800"/>
            <a:ext cx="1764366" cy="29520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>
                <a:solidFill>
                  <a:srgbClr val="FFFFFF"/>
                </a:solidFill>
              </a:rPr>
              <a:t>Seite </a:t>
            </a:r>
            <a:fld id="{91E7552C-A157-4A4F-8E99-698C0325FC94}" type="slidenum">
              <a:rPr lang="de-DE" sz="999" noProof="0" smtClean="0">
                <a:solidFill>
                  <a:srgbClr val="FFFFFF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>
              <a:solidFill>
                <a:srgbClr val="FFFFFF"/>
              </a:solidFill>
            </a:endParaRPr>
          </a:p>
        </p:txBody>
      </p:sp>
      <p:sp>
        <p:nvSpPr>
          <p:cNvPr id="66" name="cdtTextBox 13 Id19"/>
          <p:cNvSpPr txBox="1"/>
          <p:nvPr>
            <p:custDataLst>
              <p:tags r:id="rId60"/>
            </p:custDataLst>
          </p:nvPr>
        </p:nvSpPr>
        <p:spPr>
          <a:xfrm>
            <a:off x="3785793" y="6562800"/>
            <a:ext cx="8406206" cy="295200"/>
          </a:xfrm>
          <a:prstGeom prst="rect">
            <a:avLst/>
          </a:prstGeom>
          <a:noFill/>
        </p:spPr>
        <p:txBody>
          <a:bodyPr wrap="square" lIns="0" tIns="0" rIns="482149" bIns="115140" rtlCol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de-DE" sz="999" noProof="0">
                <a:solidFill>
                  <a:srgbClr val="FFFFFF"/>
                </a:solidFill>
              </a:rPr>
              <a:t>Autor / Abteilung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3582F6E-5F7D-48FE-82D2-A2934A33A0EF}"/>
              </a:ext>
            </a:extLst>
          </p:cNvPr>
          <p:cNvPicPr>
            <a:picLocks noChangeAspect="1"/>
          </p:cNvPicPr>
          <p:nvPr userDrawn="1"/>
        </p:nvPicPr>
        <p:blipFill>
          <a:blip r:embed="rId6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9549189" y="324000"/>
            <a:ext cx="2158876" cy="913680"/>
          </a:xfrm>
          <a:prstGeom prst="rect">
            <a:avLst/>
          </a:prstGeom>
        </p:spPr>
      </p:pic>
      <p:sp>
        <p:nvSpPr>
          <p:cNvPr id="58" name="cdtTextBox 12 Id17">
            <a:extLst>
              <a:ext uri="{FF2B5EF4-FFF2-40B4-BE49-F238E27FC236}">
                <a16:creationId xmlns:a16="http://schemas.microsoft.com/office/drawing/2014/main" id="{BCC0ED3A-8C9F-4621-9188-8A0201DB7CDC}"/>
              </a:ext>
            </a:extLst>
          </p:cNvPr>
          <p:cNvSpPr txBox="1"/>
          <p:nvPr userDrawn="1">
            <p:custDataLst>
              <p:tags r:id="rId61"/>
            </p:custDataLst>
          </p:nvPr>
        </p:nvSpPr>
        <p:spPr>
          <a:xfrm>
            <a:off x="0" y="6597650"/>
            <a:ext cx="3930183" cy="260350"/>
          </a:xfrm>
          <a:prstGeom prst="rect">
            <a:avLst/>
          </a:prstGeom>
          <a:noFill/>
        </p:spPr>
        <p:txBody>
          <a:bodyPr wrap="square" lIns="1907007" tIns="0" rIns="0" bIns="11514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>
                <a:solidFill>
                  <a:srgbClr val="000000"/>
                </a:solidFill>
              </a:rPr>
              <a:t>Juli 2020</a:t>
            </a:r>
          </a:p>
        </p:txBody>
      </p:sp>
      <p:sp>
        <p:nvSpPr>
          <p:cNvPr id="67" name="cdtTextBox 11 Id18">
            <a:extLst>
              <a:ext uri="{FF2B5EF4-FFF2-40B4-BE49-F238E27FC236}">
                <a16:creationId xmlns:a16="http://schemas.microsoft.com/office/drawing/2014/main" id="{19040ACD-570E-4628-A183-42CA500732B2}"/>
              </a:ext>
            </a:extLst>
          </p:cNvPr>
          <p:cNvSpPr txBox="1"/>
          <p:nvPr userDrawn="1">
            <p:custDataLst>
              <p:tags r:id="rId62"/>
            </p:custDataLst>
          </p:nvPr>
        </p:nvSpPr>
        <p:spPr>
          <a:xfrm>
            <a:off x="1" y="6597650"/>
            <a:ext cx="1764366" cy="260350"/>
          </a:xfrm>
          <a:prstGeom prst="rect">
            <a:avLst/>
          </a:prstGeom>
          <a:noFill/>
        </p:spPr>
        <p:txBody>
          <a:bodyPr wrap="square" lIns="626074" tIns="0" rIns="0" bIns="11514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DE" sz="999" noProof="0">
                <a:solidFill>
                  <a:srgbClr val="000000"/>
                </a:solidFill>
              </a:rPr>
              <a:t>Seite </a:t>
            </a:r>
            <a:fld id="{91E7552C-A157-4A4F-8E99-698C0325FC94}" type="slidenum">
              <a:rPr lang="de-DE" sz="999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de-DE" sz="999" noProof="0">
              <a:solidFill>
                <a:srgbClr val="000000"/>
              </a:solidFill>
            </a:endParaRPr>
          </a:p>
        </p:txBody>
      </p:sp>
      <p:sp>
        <p:nvSpPr>
          <p:cNvPr id="68" name="cdtTextBox 13 Id19">
            <a:extLst>
              <a:ext uri="{FF2B5EF4-FFF2-40B4-BE49-F238E27FC236}">
                <a16:creationId xmlns:a16="http://schemas.microsoft.com/office/drawing/2014/main" id="{EFC4B672-F526-4BA9-A06D-EF5F0B6E2733}"/>
              </a:ext>
            </a:extLst>
          </p:cNvPr>
          <p:cNvSpPr txBox="1"/>
          <p:nvPr userDrawn="1">
            <p:custDataLst>
              <p:tags r:id="rId63"/>
            </p:custDataLst>
          </p:nvPr>
        </p:nvSpPr>
        <p:spPr>
          <a:xfrm>
            <a:off x="3785793" y="6597650"/>
            <a:ext cx="8406206" cy="260350"/>
          </a:xfrm>
          <a:prstGeom prst="rect">
            <a:avLst/>
          </a:prstGeom>
          <a:noFill/>
        </p:spPr>
        <p:txBody>
          <a:bodyPr wrap="square" lIns="0" tIns="0" rIns="482149" bIns="115140" rtlCol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de-DE" sz="999" noProof="0">
                <a:solidFill>
                  <a:srgbClr val="000000"/>
                </a:solidFill>
              </a:rPr>
              <a:t>siemens.com</a:t>
            </a:r>
          </a:p>
        </p:txBody>
      </p:sp>
    </p:spTree>
    <p:extLst>
      <p:ext uri="{BB962C8B-B14F-4D97-AF65-F5344CB8AC3E}">
        <p14:creationId xmlns:p14="http://schemas.microsoft.com/office/powerpoint/2010/main" val="20730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6" r:id="rId1"/>
    <p:sldLayoutId id="2147484387" r:id="rId2"/>
    <p:sldLayoutId id="2147484388" r:id="rId3"/>
    <p:sldLayoutId id="2147484389" r:id="rId4"/>
    <p:sldLayoutId id="2147484390" r:id="rId5"/>
    <p:sldLayoutId id="2147484391" r:id="rId6"/>
    <p:sldLayoutId id="2147484392" r:id="rId7"/>
    <p:sldLayoutId id="2147484393" r:id="rId8"/>
    <p:sldLayoutId id="2147484394" r:id="rId9"/>
    <p:sldLayoutId id="2147484395" r:id="rId10"/>
    <p:sldLayoutId id="2147484396" r:id="rId11"/>
    <p:sldLayoutId id="2147484397" r:id="rId12"/>
    <p:sldLayoutId id="2147484398" r:id="rId13"/>
    <p:sldLayoutId id="2147484399" r:id="rId14"/>
    <p:sldLayoutId id="2147484400" r:id="rId15"/>
    <p:sldLayoutId id="2147484401" r:id="rId16"/>
    <p:sldLayoutId id="2147484402" r:id="rId17"/>
    <p:sldLayoutId id="2147484403" r:id="rId18"/>
    <p:sldLayoutId id="2147484404" r:id="rId19"/>
    <p:sldLayoutId id="2147484405" r:id="rId20"/>
    <p:sldLayoutId id="2147484406" r:id="rId21"/>
    <p:sldLayoutId id="2147484407" r:id="rId22"/>
    <p:sldLayoutId id="2147484408" r:id="rId23"/>
    <p:sldLayoutId id="2147484409" r:id="rId24"/>
    <p:sldLayoutId id="2147484410" r:id="rId25"/>
    <p:sldLayoutId id="2147484411" r:id="rId26"/>
    <p:sldLayoutId id="2147484412" r:id="rId27"/>
    <p:sldLayoutId id="2147484413" r:id="rId28"/>
    <p:sldLayoutId id="2147484414" r:id="rId29"/>
    <p:sldLayoutId id="2147484415" r:id="rId3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99" b="1">
          <a:solidFill>
            <a:srgbClr val="00646E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ＭＳ Ｐゴシック" charset="-128"/>
        </a:defRPr>
      </a:lvl5pPr>
      <a:lvl6pPr marL="456971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6pPr>
      <a:lvl7pPr marL="913943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7pPr>
      <a:lvl8pPr marL="1370914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8pPr>
      <a:lvl9pPr marL="1827886" algn="l" rtl="0" eaLnBrk="1" fontAlgn="base" hangingPunct="1">
        <a:spcBef>
          <a:spcPct val="0"/>
        </a:spcBef>
        <a:spcAft>
          <a:spcPct val="0"/>
        </a:spcAft>
        <a:defRPr sz="1999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79298" indent="-17991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tabLst/>
        <a:defRPr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58596" indent="-17991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tabLst/>
        <a:defRPr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37894" indent="-17991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tabLst/>
        <a:defRPr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19640" indent="-17991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879BAA"/>
        </a:buClr>
        <a:buChar char="•"/>
        <a:tabLst/>
        <a:defRPr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1964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None/>
        <a:defRPr>
          <a:solidFill>
            <a:schemeClr val="tx1"/>
          </a:solidFill>
          <a:latin typeface="+mn-lt"/>
          <a:ea typeface="+mn-ea"/>
        </a:defRPr>
      </a:lvl6pPr>
      <a:lvl7pPr marL="71964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None/>
        <a:defRPr>
          <a:solidFill>
            <a:schemeClr val="tx1"/>
          </a:solidFill>
          <a:latin typeface="+mn-lt"/>
          <a:ea typeface="+mn-ea"/>
        </a:defRPr>
      </a:lvl7pPr>
      <a:lvl8pPr marL="71964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None/>
        <a:defRPr>
          <a:solidFill>
            <a:schemeClr val="tx1"/>
          </a:solidFill>
          <a:latin typeface="+mn-lt"/>
          <a:ea typeface="+mn-ea"/>
        </a:defRPr>
      </a:lvl8pPr>
      <a:lvl9pPr marL="71964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None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2">
          <p15:clr>
            <a:srgbClr val="F26B43"/>
          </p15:clr>
        </p15:guide>
        <p15:guide id="2" pos="3932">
          <p15:clr>
            <a:srgbClr val="F26B43"/>
          </p15:clr>
        </p15:guide>
        <p15:guide id="3" pos="5566">
          <p15:clr>
            <a:srgbClr val="F26B43"/>
          </p15:clr>
        </p15:guide>
        <p15:guide id="4" pos="7380">
          <p15:clr>
            <a:srgbClr val="F26B43"/>
          </p15:clr>
        </p15:guide>
        <p15:guide id="5" pos="395">
          <p15:clr>
            <a:srgbClr val="F26B43"/>
          </p15:clr>
        </p15:guide>
        <p15:guide id="6" orient="horz" pos="2341">
          <p15:clr>
            <a:srgbClr val="F26B43"/>
          </p15:clr>
        </p15:guide>
        <p15:guide id="7" orient="horz" pos="2433">
          <p15:clr>
            <a:srgbClr val="F26B43"/>
          </p15:clr>
        </p15:guide>
        <p15:guide id="8" orient="horz" pos="891">
          <p15:clr>
            <a:srgbClr val="F26B43"/>
          </p15:clr>
        </p15:guide>
        <p15:guide id="10" orient="horz" pos="210">
          <p15:clr>
            <a:srgbClr val="F26B43"/>
          </p15:clr>
        </p15:guide>
        <p15:guide id="11" orient="horz" pos="38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133825E6-44DE-B3C5-D608-8D3EB4ED9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05" y="-156409"/>
            <a:ext cx="11730789" cy="7820526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129D7802-7806-668A-BD7F-3E93427FBED3}"/>
              </a:ext>
            </a:extLst>
          </p:cNvPr>
          <p:cNvSpPr txBox="1"/>
          <p:nvPr/>
        </p:nvSpPr>
        <p:spPr>
          <a:xfrm>
            <a:off x="410401" y="4762525"/>
            <a:ext cx="514511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cs-CZ" sz="3600" dirty="0">
                <a:latin typeface="SiemensSans Pro" panose="020B0503030203020204" pitchFamily="34" charset="0"/>
                <a:cs typeface="SiemensSans Pro" panose="020B0503030203020204" pitchFamily="34" charset="0"/>
              </a:rPr>
              <a:t>Cena </a:t>
            </a:r>
            <a:r>
              <a:rPr lang="cs-CZ" sz="3600" b="1" dirty="0">
                <a:solidFill>
                  <a:srgbClr val="00FFB9"/>
                </a:solidFill>
                <a:latin typeface="SiemensSans Pro" panose="020B0503030203020204" pitchFamily="34" charset="0"/>
                <a:cs typeface="SiemensSans Pro" panose="020B0503030203020204" pitchFamily="34" charset="0"/>
              </a:rPr>
              <a:t>Wernera</a:t>
            </a:r>
            <a:br>
              <a:rPr lang="cs-CZ" sz="3600" b="1" dirty="0">
                <a:solidFill>
                  <a:srgbClr val="00FFB9"/>
                </a:solidFill>
                <a:latin typeface="SiemensSans Pro" panose="020B0503030203020204" pitchFamily="34" charset="0"/>
                <a:cs typeface="SiemensSans Pro" panose="020B0503030203020204" pitchFamily="34" charset="0"/>
              </a:rPr>
            </a:br>
            <a:r>
              <a:rPr lang="cs-CZ" sz="3600" b="1" dirty="0">
                <a:solidFill>
                  <a:srgbClr val="00FFB9"/>
                </a:solidFill>
                <a:latin typeface="SiemensSans Pro" panose="020B0503030203020204" pitchFamily="34" charset="0"/>
                <a:cs typeface="SiemensSans Pro" panose="020B0503030203020204" pitchFamily="34" charset="0"/>
              </a:rPr>
              <a:t>von Siemense 2025</a:t>
            </a:r>
          </a:p>
        </p:txBody>
      </p:sp>
    </p:spTree>
    <p:extLst>
      <p:ext uri="{BB962C8B-B14F-4D97-AF65-F5344CB8AC3E}">
        <p14:creationId xmlns:p14="http://schemas.microsoft.com/office/powerpoint/2010/main" val="24842666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ZGV7JbKU5LctGe_.hSI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U0RTAw5Ql347qeeRnL5r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9QIwiJAsUrr4L0VR2fzV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ZGV7JbKU5LctGe_.hSI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ZGV7JbKU5LctGe_.hSI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ZGV7JbKU5LctGe_.hSI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ZGV7JbKU5LctGe_.hSI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ZGV7JbKU5LctGe_.hSI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ZGV7JbKU5LctGe_.hSI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ZGV7JbKU5LctGe_.hSI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ZGV7JbKU5LctGe_.hSI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ZGV7JbKU5LctGe_.hSI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ZGV7JbKU5LctGe_.hSI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ZGV7JbKU5LctGe_.hSI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DELETE_ONEVENT_NEWPRES" val="False"/>
  <p:tag name="CDT_PROT" val="2"/>
  <p:tag name="CDT_PROT_TOP" val="0"/>
  <p:tag name="CDT_PROT_LEFT" val="0"/>
  <p:tag name="CDT_PROT_WIDTH" val="960,5"/>
  <p:tag name="CDT_PROT_HEIGHT" val="99,8750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326,7-960,5"/>
  <p:tag name="CDT_MASTERSHAPE2" val="11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6:0-0-406,08-960,5"/>
  <p:tag name="CDT_MASTERSHAPE2" val="13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6:0-0-540-960,5"/>
  <p:tag name="CDT_MASTERSHAPE2" val="14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6:0-0-540-960,5"/>
  <p:tag name="CDT_MASTERSHAPE2" val="14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646,374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532,913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5:111,25-820,4528-374,25-102,047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-378,2696-181,375-317,4803"/>
  <p:tag name="CDT_MASTERSHAPE4" val="12:304-49,37504-181,5-317,4803"/>
  <p:tag name="CDT_MASTERSHAPE5" val="15:304-378,2697-181,5-317,4803"/>
  <p:tag name="CDT_MASTERSHAPE6" val="10:111,25-820,4528-374,25-102,047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3072:0-0-0-0"/>
  <p:tag name="CDT_MASTERSHAPE11" val="3073:0-0-0-0"/>
  <p:tag name="CDT_MASTERSHAPE12" val="3074:0-0-0-0"/>
  <p:tag name="CDT_MASTERSHAPE13" val="3075:0-0-0-0"/>
  <p:tag name="CDT_MASTERSHAPE14" val="3076:0-0-0-0"/>
  <p:tag name="CDT_MASTERSHAPE15" val="3077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4"/>
  <p:tag name="CDT_TARGETSHAPE_NEW" val="1"/>
  <p:tag name="CDT_PROT" val="3"/>
  <p:tag name="CDT_PROT_TOP" val="485,5"/>
  <p:tag name="CDT_PROT_LEFT" val="0"/>
  <p:tag name="CDT_PROT_WIDTH" val="960,5"/>
  <p:tag name="CDT_PROT_HEIGHT" val="3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5"/>
  <p:tag name="CDT_TARGETSHAPE_NEW" val="9"/>
  <p:tag name="CDT_PROT" val="3"/>
  <p:tag name="CDT_PROT_TOP" val="519,5"/>
  <p:tag name="CDT_PROT_LEFT" val="298,2492"/>
  <p:tag name="CDT_PROT_WIDTH" val="662,2507"/>
  <p:tag name="CDT_PROT_HEIGHT" val="20,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5"/>
  <p:tag name="CDT_TARGETSHAPE_NEW" val="9"/>
  <p:tag name="CDT_PROT" val="3"/>
  <p:tag name="CDT_PROT_TOP" val="519,5"/>
  <p:tag name="CDT_PROT_LEFT" val="298,2492"/>
  <p:tag name="CDT_PROT_WIDTH" val="662,2507"/>
  <p:tag name="CDT_PROT_HEIGHT" val="20,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5"/>
  <p:tag name="CDT_TARGETSHAPE_NEW" val="9"/>
  <p:tag name="CDT_PROT" val="3"/>
  <p:tag name="CDT_PROT_TOP" val="519,5"/>
  <p:tag name="CDT_PROT_LEFT" val="298,2492"/>
  <p:tag name="CDT_PROT_WIDTH" val="662,2507"/>
  <p:tag name="CDT_PROT_HEIGHT" val="20,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TARGETSHAPE_NEW" val="20"/>
  <p:tag name="CDT_DELETE_ONEVENT_NEWPRES" val="False"/>
  <p:tag name="CDT_PROT" val="2"/>
  <p:tag name="CDT_PROT_TOP" val="111,25"/>
  <p:tag name="CDT_PROT_LEFT" val="366,8501"/>
  <p:tag name="CDT_PROT_WIDTH" val="593,6499"/>
  <p:tag name="CDT_PROT_HEIGHT" val="374,2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306,1349"/>
  <p:tag name="CDT_PROT_HEIGHT" val="374,2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DELETE_ONEVENT_NEWPRES" val="False"/>
  <p:tag name="CDT_PROT" val="2"/>
  <p:tag name="CDT_PROT_TOP" val="111,25"/>
  <p:tag name="CDT_PROT_LEFT" val="366,85"/>
  <p:tag name="CDT_PROT_WIDTH" val="593,65"/>
  <p:tag name="CDT_PROT_HEIGHT" val="374,2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532,9134"/>
  <p:tag name="CDT_PROT_HEIGHT" val="374,2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430,875"/>
  <p:tag name="CDT_PROT_HEIGHT" val="374,2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430,875"/>
  <p:tag name="CDT_PROT_HEIGHT" val="374,2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430,875"/>
  <p:tag name="CDT_PROT_HEIGHT" val="374,2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430,875"/>
  <p:tag name="CDT_PROT_HEIGHT" val="374,2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646,3749"/>
  <p:tag name="CDT_PROT_HEIGHT" val="181,37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646,3749"/>
  <p:tag name="CDT_PROT_HEIGHT" val="181,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283,5"/>
  <p:tag name="CDT_PROT_HEIGHT" val="374,2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44,125"/>
  <p:tag name="CDT_PROT_WIDTH" val="283,4646"/>
  <p:tag name="CDT_PROT_HEIGHT" val="374,2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639,0355"/>
  <p:tag name="CDT_PROT_WIDTH" val="283,4646"/>
  <p:tag name="CDT_PROT_HEIGHT" val="374,2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430,875"/>
  <p:tag name="CDT_PROT_HEIGHT" val="181,375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430,875"/>
  <p:tag name="CDT_PROT_HEIGHT" val="181,375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430,875"/>
  <p:tag name="CDT_PROT_HEIGHT" val="181,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1,625"/>
  <p:tag name="CDT_PROT_WIDTH" val="430,875"/>
  <p:tag name="CDT_PROT_HEIGHT" val="181,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532,9134"/>
  <p:tag name="CDT_PROT_HEIGHT" val="374,2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317,4803"/>
  <p:tag name="CDT_PROT_HEIGHT" val="374,2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78,2697"/>
  <p:tag name="CDT_PROT_WIDTH" val="317,4803"/>
  <p:tag name="CDT_PROT_HEIGHT" val="374,2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204,0945"/>
  <p:tag name="CDT_PROT_HEIGHT" val="374,2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264,7559"/>
  <p:tag name="CDT_PROT_WIDTH" val="215,4941"/>
  <p:tag name="CDT_PROT_HEIGHT" val="374,2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204,125"/>
  <p:tag name="CDT_PROT_HEIGHT" val="374,25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646,3749"/>
  <p:tag name="CDT_PROT_HEIGHT" val="181,37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646,3749"/>
  <p:tag name="CDT_PROT_HEIGHT" val="181,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317,4803"/>
  <p:tag name="CDT_PROT_HEIGHT" val="181,37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78,2696"/>
  <p:tag name="CDT_PROT_WIDTH" val="317,4803"/>
  <p:tag name="CDT_PROT_HEIGHT" val="181,37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317,4803"/>
  <p:tag name="CDT_PROT_HEIGHT" val="181,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378,2697"/>
  <p:tag name="CDT_PROT_WIDTH" val="317,4803"/>
  <p:tag name="CDT_PROT_HEIGHT" val="181,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TARGETSHAPE_NEW" val="20"/>
  <p:tag name="CDT_DELETE_ONEVENT_NEWPRES" val="False"/>
  <p:tag name="CDT_PROT" val="2"/>
  <p:tag name="CDT_PROT_TOP" val="111,25"/>
  <p:tag name="CDT_PROT_LEFT" val="366,8501"/>
  <p:tag name="CDT_PROT_WIDTH" val="593,6499"/>
  <p:tag name="CDT_PROT_HEIGHT" val="374,2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DELETE_ONEVENT_NEWPRES" val="False"/>
  <p:tag name="CDT_PROT" val="2"/>
  <p:tag name="CDT_PROT_TOP" val="0"/>
  <p:tag name="CDT_PROT_LEFT" val="0"/>
  <p:tag name="CDT_PROT_WIDTH" val="960,5"/>
  <p:tag name="CDT_PROT_HEIGHT" val="99,8750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326,7-960,5"/>
  <p:tag name="CDT_MASTERSHAPE2" val="11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6:0-0-406,08-960,5"/>
  <p:tag name="CDT_MASTERSHAPE2" val="13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6:0-0-540-960,5"/>
  <p:tag name="CDT_MASTERSHAPE2" val="14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6:0-0-540-960,5"/>
  <p:tag name="CDT_MASTERSHAPE2" val="14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646,3749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532,9134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5:111,25-820,4528-374,25-102,047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-378,2696-181,375-317,4803"/>
  <p:tag name="CDT_MASTERSHAPE4" val="12:304-49,37504-181,5-317,4803"/>
  <p:tag name="CDT_MASTERSHAPE5" val="15:304-378,2697-181,5-317,4803"/>
  <p:tag name="CDT_MASTERSHAPE6" val="10:111,25-820,4528-374,25-102,047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3072:0-0-0-0"/>
  <p:tag name="CDT_MASTERSHAPE11" val="3073:0-0-0-0"/>
  <p:tag name="CDT_MASTERSHAPE12" val="3074:0-0-0-0"/>
  <p:tag name="CDT_MASTERSHAPE13" val="3075:0-0-0-0"/>
  <p:tag name="CDT_MASTERSHAPE14" val="3076:0-0-0-0"/>
  <p:tag name="CDT_MASTERSHAPE15" val="3077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4"/>
  <p:tag name="CDT_TARGETSHAPE_NEW" val="1"/>
  <p:tag name="CDT_PROT" val="3"/>
  <p:tag name="CDT_PROT_TOP" val="485,5"/>
  <p:tag name="CDT_PROT_LEFT" val="0"/>
  <p:tag name="CDT_PROT_WIDTH" val="960,5"/>
  <p:tag name="CDT_PROT_HEIGHT" val="3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5"/>
  <p:tag name="CDT_TARGETSHAPE_NEW" val="9"/>
  <p:tag name="CDT_PROT" val="3"/>
  <p:tag name="CDT_PROT_TOP" val="519,5"/>
  <p:tag name="CDT_PROT_LEFT" val="298,2492"/>
  <p:tag name="CDT_PROT_WIDTH" val="662,2507"/>
  <p:tag name="CDT_PROT_HEIGHT" val="20,5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5"/>
  <p:tag name="CDT_TARGETSHAPE_NEW" val="9"/>
  <p:tag name="CDT_PROT" val="3"/>
  <p:tag name="CDT_PROT_TOP" val="519,5"/>
  <p:tag name="CDT_PROT_LEFT" val="298,2492"/>
  <p:tag name="CDT_PROT_WIDTH" val="662,2507"/>
  <p:tag name="CDT_PROT_HEIGHT" val="20,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TARGETSHAPE_NEW" val="20"/>
  <p:tag name="CDT_DELETE_ONEVENT_NEWPRES" val="False"/>
  <p:tag name="CDT_PROT" val="2"/>
  <p:tag name="CDT_PROT_TOP" val="111,25"/>
  <p:tag name="CDT_PROT_LEFT" val="366,8501"/>
  <p:tag name="CDT_PROT_WIDTH" val="593,6499"/>
  <p:tag name="CDT_PROT_HEIGHT" val="374,2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306,1349"/>
  <p:tag name="CDT_PROT_HEIGHT" val="374,2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DELETE_ONEVENT_NEWPRES" val="False"/>
  <p:tag name="CDT_PROT" val="2"/>
  <p:tag name="CDT_PROT_TOP" val="111,25"/>
  <p:tag name="CDT_PROT_LEFT" val="366,85"/>
  <p:tag name="CDT_PROT_WIDTH" val="593,65"/>
  <p:tag name="CDT_PROT_HEIGHT" val="374,2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532,9134"/>
  <p:tag name="CDT_PROT_HEIGHT" val="374,2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430,875"/>
  <p:tag name="CDT_PROT_HEIGHT" val="374,2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430,875"/>
  <p:tag name="CDT_PROT_HEIGHT" val="374,2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430,875"/>
  <p:tag name="CDT_PROT_HEIGHT" val="374,2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430,875"/>
  <p:tag name="CDT_PROT_HEIGHT" val="374,2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646,3749"/>
  <p:tag name="CDT_PROT_HEIGHT" val="181,37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646,3749"/>
  <p:tag name="CDT_PROT_HEIGHT" val="181,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283,5"/>
  <p:tag name="CDT_PROT_HEIGHT" val="374,2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44,125"/>
  <p:tag name="CDT_PROT_WIDTH" val="283,4646"/>
  <p:tag name="CDT_PROT_HEIGHT" val="374,2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639,0355"/>
  <p:tag name="CDT_PROT_WIDTH" val="283,4646"/>
  <p:tag name="CDT_PROT_HEIGHT" val="374,2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430,875"/>
  <p:tag name="CDT_PROT_HEIGHT" val="181,37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430,875"/>
  <p:tag name="CDT_PROT_HEIGHT" val="181,37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430,875"/>
  <p:tag name="CDT_PROT_HEIGHT" val="181,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1,625"/>
  <p:tag name="CDT_PROT_WIDTH" val="430,875"/>
  <p:tag name="CDT_PROT_HEIGHT" val="181,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532,9134"/>
  <p:tag name="CDT_PROT_HEIGHT" val="374,2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317,4803"/>
  <p:tag name="CDT_PROT_HEIGHT" val="374,2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78,2697"/>
  <p:tag name="CDT_PROT_WIDTH" val="317,4803"/>
  <p:tag name="CDT_PROT_HEIGHT" val="374,25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204,0945"/>
  <p:tag name="CDT_PROT_HEIGHT" val="374,25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264,7559"/>
  <p:tag name="CDT_PROT_WIDTH" val="215,4941"/>
  <p:tag name="CDT_PROT_HEIGHT" val="374,2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204,125"/>
  <p:tag name="CDT_PROT_HEIGHT" val="374,2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646,3749"/>
  <p:tag name="CDT_PROT_HEIGHT" val="181,37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646,3749"/>
  <p:tag name="CDT_PROT_HEIGHT" val="181,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317,4803"/>
  <p:tag name="CDT_PROT_HEIGHT" val="181,37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78,2696"/>
  <p:tag name="CDT_PROT_WIDTH" val="317,4803"/>
  <p:tag name="CDT_PROT_HEIGHT" val="181,37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317,4803"/>
  <p:tag name="CDT_PROT_HEIGHT" val="181,5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378,2697"/>
  <p:tag name="CDT_PROT_WIDTH" val="317,4803"/>
  <p:tag name="CDT_PROT_HEIGHT" val="181,5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TARGETSHAPE_NEW" val="20"/>
  <p:tag name="CDT_DELETE_ONEVENT_NEWPRES" val="False"/>
  <p:tag name="CDT_PROT" val="2"/>
  <p:tag name="CDT_PROT_TOP" val="111,25"/>
  <p:tag name="CDT_PROT_LEFT" val="366,8501"/>
  <p:tag name="CDT_PROT_WIDTH" val="593,6499"/>
  <p:tag name="CDT_PROT_HEIGHT" val="374,25"/>
</p:tagLst>
</file>

<file path=ppt/theme/theme1.xml><?xml version="1.0" encoding="utf-8"?>
<a:theme xmlns:a="http://schemas.openxmlformats.org/drawingml/2006/main" name="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Black">
      <a:srgbClr val="000000"/>
    </a:custClr>
    <a:custClr name="Light Sand">
      <a:srgbClr val="F3F3F0"/>
    </a:custClr>
    <a:custClr name="Siemens Petrol">
      <a:srgbClr val="009999"/>
    </a:custClr>
    <a:custClr name="Soft Green">
      <a:srgbClr val="00D7A0"/>
    </a:custClr>
    <a:custClr name="Soft Blue">
      <a:srgbClr val="00BEDC"/>
    </a:custClr>
    <a:custClr name="Bright Blue">
      <a:srgbClr val="0087BE"/>
    </a:custClr>
    <a:custClr name="Dark Blue">
      <a:srgbClr val="00557C"/>
    </a:custClr>
    <a:custClr name="Deep Blue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Siemens 2019">
  <a:themeElements>
    <a:clrScheme name="Siemens">
      <a:dk1>
        <a:srgbClr val="000000"/>
      </a:dk1>
      <a:lt1>
        <a:srgbClr val="FFFFFF"/>
      </a:lt1>
      <a:dk2>
        <a:srgbClr val="000000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5F87"/>
      </a:accent5>
      <a:accent6>
        <a:srgbClr val="647D2D"/>
      </a:accent6>
      <a:hlink>
        <a:srgbClr val="EB780A"/>
      </a:hlink>
      <a:folHlink>
        <a:srgbClr val="641946"/>
      </a:folHlink>
    </a:clrScheme>
    <a:fontScheme name="Siemen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wrap="square" lIns="108000" tIns="54000" rIns="108000" bIns="54000" numCol="1" spcCol="72000" rtlCol="0" anchor="ctr">
        <a:noAutofit/>
      </a:bodyPr>
      <a:lstStyle>
        <a:defPPr algn="ctr">
          <a:lnSpc>
            <a:spcPct val="110000"/>
          </a:lnSpc>
          <a:spcBef>
            <a:spcPct val="0"/>
          </a:spcBef>
          <a:buFont typeface="Wingdings" charset="0"/>
          <a:buNone/>
          <a:defRPr sz="1800" dirty="0" smtClean="0">
            <a:solidFill>
              <a:schemeClr val="tx1"/>
            </a:solidFill>
            <a:latin typeface="+mn-lt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108000" tIns="54000" rIns="108000" bIns="5400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400" dirty="0" smtClean="0">
            <a:solidFill>
              <a:schemeClr val="tx1"/>
            </a:solidFill>
            <a:latin typeface="+mn-lt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txDef>
  </a:objectDefaults>
  <a:extraClrSchemeLst/>
  <a:custClrLst>
    <a:custClr name="Siemens Snow | 255 255 255">
      <a:srgbClr val="FFFFFF"/>
    </a:custClr>
    <a:custClr name="Siemens Accent Yellow dark | 235 120 10">
      <a:srgbClr val="EB780A"/>
    </a:custClr>
    <a:custClr name="Siemens Accent Yellow light | 255 185 0">
      <a:srgbClr val="FFB900"/>
    </a:custClr>
    <a:custClr name="Siemens Stone dark | 60 70 75">
      <a:srgbClr val="3C464B"/>
    </a:custClr>
    <a:custClr name="Siemens Sand dark | 115 100 90">
      <a:srgbClr val="73645A"/>
    </a:custClr>
    <a:custClr name="Siemens Accent Teal dark | 0 100 110">
      <a:srgbClr val="00646E"/>
    </a:custClr>
    <a:custClr name="Siemens Accent Yellow | 125 45 30">
      <a:srgbClr val="7D2D1E"/>
    </a:custClr>
    <a:custClr name="Siemens Accent Red | 65 20 50">
      <a:srgbClr val="411432"/>
    </a:custClr>
    <a:custClr name="Siemens Accent Blue | 0 70 105">
      <a:srgbClr val="004669"/>
    </a:custClr>
    <a:custClr name="Siemens Accent Green | 70 95 25">
      <a:srgbClr val="465F19"/>
    </a:custClr>
    <a:custClr name="Black">
      <a:srgbClr val="000000"/>
    </a:custClr>
    <a:custClr name="Siemens Accent Red dark | 100 25 70">
      <a:srgbClr val="641946"/>
    </a:custClr>
    <a:custClr name="Siemens Accent Red light | 175 35 95">
      <a:srgbClr val="AF235F"/>
    </a:custClr>
    <a:custClr name="Siemens Stone | 120 135 145">
      <a:srgbClr val="788791"/>
    </a:custClr>
    <a:custClr name="Siemens Sand | 155 150 130">
      <a:srgbClr val="9B9682"/>
    </a:custClr>
    <a:custClr name="Siemens Accent Teal | 15 130 135">
      <a:srgbClr val="0F8287"/>
    </a:custClr>
    <a:custClr name="Siemens Accent Yellow | 200 90 30">
      <a:srgbClr val="C85A1E"/>
    </a:custClr>
    <a:custClr name="Siemens Accent Red dark | 100 25 70">
      <a:srgbClr val="641946"/>
    </a:custClr>
    <a:custClr name="Siemens Accent Blue dark | 0 95 135">
      <a:srgbClr val="005F87"/>
    </a:custClr>
    <a:custClr name="Siemens Accent Green dark | 100 125 45">
      <a:srgbClr val="647D2D"/>
    </a:custClr>
    <a:custClr name="Siemens Stone light | 135 155 170">
      <a:srgbClr val="879BAA"/>
    </a:custClr>
    <a:custClr name="Siemens Accent Blue dark | 0 95 135">
      <a:srgbClr val="005F87"/>
    </a:custClr>
    <a:custClr name="Siemens Accent Blue light | 80 190 215">
      <a:srgbClr val="50BED7"/>
    </a:custClr>
    <a:custClr name="Siemens Stone | 155 175 190">
      <a:srgbClr val="9BAFBE"/>
    </a:custClr>
    <a:custClr name="Siemens Sand | 185 185 165">
      <a:srgbClr val="B9B9A5"/>
    </a:custClr>
    <a:custClr name="Siemens Accent Teal | 50 160 160">
      <a:srgbClr val="32A0A0"/>
    </a:custClr>
    <a:custClr name="Siemens Accent Yellow dark | 235 120 10">
      <a:srgbClr val="EB780A"/>
    </a:custClr>
    <a:custClr name="Siemens Accent Red | 135 30 80">
      <a:srgbClr val="871E50"/>
    </a:custClr>
    <a:custClr name="Siemens Accent Blue | 35 135 170">
      <a:srgbClr val="2387AA"/>
    </a:custClr>
    <a:custClr name="Siemens Accent Green | 135 150 40">
      <a:srgbClr val="879628"/>
    </a:custClr>
    <a:custClr name="Siemens Stone light 35% | 190 205 215">
      <a:srgbClr val="BECDD7"/>
    </a:custClr>
    <a:custClr name="Siemens Accent Green dark | 100 125 45">
      <a:srgbClr val="647D2D"/>
    </a:custClr>
    <a:custClr name="Siemens Accent Green light | 170 180 20">
      <a:srgbClr val="AAB414"/>
    </a:custClr>
    <a:custClr name="Siemens Stone light 35% | 190 205 215">
      <a:srgbClr val="BECDD7"/>
    </a:custClr>
    <a:custClr name="Siemens Sand light 35% | 215 215 205">
      <a:srgbClr val="D7D7CD"/>
    </a:custClr>
    <a:custClr name="Siemens Accent Teal | 75 185 185">
      <a:srgbClr val="4BB9B9"/>
    </a:custClr>
    <a:custClr name="Siemens Accent Yellow light | 255 185 0">
      <a:srgbClr val="FFB900"/>
    </a:custClr>
    <a:custClr name="Siemens Accent Red light | 175 35 95">
      <a:srgbClr val="AF235F"/>
    </a:custClr>
    <a:custClr name="Siemens Accent Blue | 65 170 200">
      <a:srgbClr val="41AAC8"/>
    </a:custClr>
    <a:custClr name="Siemens Accent Green light | 170 180 20">
      <a:srgbClr val="AAB414"/>
    </a:custClr>
    <a:custClr name="Siemens Sand light 35% | 215 215 205">
      <a:srgbClr val="D7D7CD"/>
    </a:custClr>
    <a:custClr name="Siemens Accent Teal dark | 0 100 110">
      <a:srgbClr val="00646E"/>
    </a:custClr>
    <a:custClr name="Siemens Accent Teal light | 65 170 170">
      <a:srgbClr val="41AAAA"/>
    </a:custClr>
    <a:custClr name="Siemens Stone | 205 217 225">
      <a:srgbClr val="CDD9E1"/>
    </a:custClr>
    <a:custClr name="Siemens Sand | 225 225 215">
      <a:srgbClr val="E1E1D7"/>
    </a:custClr>
    <a:custClr name="Siemens Accent Teal | 165 225 225">
      <a:srgbClr val="A5E1E1"/>
    </a:custClr>
    <a:custClr name="Siemens Accent Yellow | 255 225 120">
      <a:srgbClr val="FFE178"/>
    </a:custClr>
    <a:custClr name="Siemens Accent Red | 215 105 140">
      <a:srgbClr val="D7698C"/>
    </a:custClr>
    <a:custClr name="Siemens Accent Blue | 125 210 230">
      <a:srgbClr val="7DD2E6"/>
    </a:custClr>
    <a:custClr name="Siemens Accent Green | 210 215 65">
      <a:srgbClr val="D2D741"/>
    </a:custClr>
  </a:custClrLst>
  <a:extLst>
    <a:ext uri="{05A4C25C-085E-4340-85A3-A5531E510DB2}">
      <thm15:themeFamily xmlns:thm15="http://schemas.microsoft.com/office/thememl/2012/main" name="sie-ppt-O365-16x9-standard-deu-v2-3.pptx" id="{ACDA1157-4992-4250-B525-47D3F90FB964}" vid="{E4366EFA-0B9B-4538-A889-BAFDBA53918B}"/>
    </a:ext>
  </a:extLst>
</a:theme>
</file>

<file path=ppt/theme/theme15.xml><?xml version="1.0" encoding="utf-8"?>
<a:theme xmlns:a="http://schemas.openxmlformats.org/drawingml/2006/main" name="1_Siemens 2019">
  <a:themeElements>
    <a:clrScheme name="Siemens">
      <a:dk1>
        <a:srgbClr val="000000"/>
      </a:dk1>
      <a:lt1>
        <a:srgbClr val="FFFFFF"/>
      </a:lt1>
      <a:dk2>
        <a:srgbClr val="000000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5F87"/>
      </a:accent5>
      <a:accent6>
        <a:srgbClr val="647D2D"/>
      </a:accent6>
      <a:hlink>
        <a:srgbClr val="EB780A"/>
      </a:hlink>
      <a:folHlink>
        <a:srgbClr val="641946"/>
      </a:folHlink>
    </a:clrScheme>
    <a:fontScheme name="Siemen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wrap="square" lIns="108000" tIns="54000" rIns="108000" bIns="54000" numCol="1" spcCol="72000" rtlCol="0" anchor="ctr">
        <a:noAutofit/>
      </a:bodyPr>
      <a:lstStyle>
        <a:defPPr algn="ctr">
          <a:lnSpc>
            <a:spcPct val="110000"/>
          </a:lnSpc>
          <a:spcBef>
            <a:spcPct val="0"/>
          </a:spcBef>
          <a:buFont typeface="Wingdings" charset="0"/>
          <a:buNone/>
          <a:defRPr sz="1800" dirty="0" smtClean="0">
            <a:solidFill>
              <a:schemeClr val="tx1"/>
            </a:solidFill>
            <a:latin typeface="+mn-lt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108000" tIns="54000" rIns="108000" bIns="54000" rtlCol="0">
        <a:spAutoFit/>
      </a:bodyPr>
      <a:lstStyle>
        <a:defPPr algn="l">
          <a:lnSpc>
            <a:spcPct val="110000"/>
          </a:lnSpc>
          <a:spcBef>
            <a:spcPts val="0"/>
          </a:spcBef>
          <a:defRPr sz="1400" dirty="0" smtClean="0">
            <a:solidFill>
              <a:schemeClr val="tx1"/>
            </a:solidFill>
            <a:latin typeface="+mn-lt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txDef>
  </a:objectDefaults>
  <a:extraClrSchemeLst/>
  <a:custClrLst>
    <a:custClr name="Siemens Snow | 255 255 255">
      <a:srgbClr val="FFFFFF"/>
    </a:custClr>
    <a:custClr name="Siemens Accent Yellow dark | 235 120 10">
      <a:srgbClr val="EB780A"/>
    </a:custClr>
    <a:custClr name="Siemens Accent Yellow light | 255 185 0">
      <a:srgbClr val="FFB900"/>
    </a:custClr>
    <a:custClr name="Siemens Stone dark | 60 70 75">
      <a:srgbClr val="3C464B"/>
    </a:custClr>
    <a:custClr name="Siemens Sand dark | 115 100 90">
      <a:srgbClr val="73645A"/>
    </a:custClr>
    <a:custClr name="Siemens Accent Teal dark | 0 100 110">
      <a:srgbClr val="00646E"/>
    </a:custClr>
    <a:custClr name="Siemens Accent Yellow | 125 45 30">
      <a:srgbClr val="7D2D1E"/>
    </a:custClr>
    <a:custClr name="Siemens Accent Red | 65 20 50">
      <a:srgbClr val="411432"/>
    </a:custClr>
    <a:custClr name="Siemens Accent Blue | 0 70 105">
      <a:srgbClr val="004669"/>
    </a:custClr>
    <a:custClr name="Siemens Accent Green | 70 95 25">
      <a:srgbClr val="465F19"/>
    </a:custClr>
    <a:custClr name="Black">
      <a:srgbClr val="000000"/>
    </a:custClr>
    <a:custClr name="Siemens Accent Red dark | 100 25 70">
      <a:srgbClr val="641946"/>
    </a:custClr>
    <a:custClr name="Siemens Accent Red light | 175 35 95">
      <a:srgbClr val="AF235F"/>
    </a:custClr>
    <a:custClr name="Siemens Stone | 120 135 145">
      <a:srgbClr val="788791"/>
    </a:custClr>
    <a:custClr name="Siemens Sand | 155 150 130">
      <a:srgbClr val="9B9682"/>
    </a:custClr>
    <a:custClr name="Siemens Accent Teal | 15 130 135">
      <a:srgbClr val="0F8287"/>
    </a:custClr>
    <a:custClr name="Siemens Accent Yellow | 200 90 30">
      <a:srgbClr val="C85A1E"/>
    </a:custClr>
    <a:custClr name="Siemens Accent Red dark | 100 25 70">
      <a:srgbClr val="641946"/>
    </a:custClr>
    <a:custClr name="Siemens Accent Blue dark | 0 95 135">
      <a:srgbClr val="005F87"/>
    </a:custClr>
    <a:custClr name="Siemens Accent Green dark | 100 125 45">
      <a:srgbClr val="647D2D"/>
    </a:custClr>
    <a:custClr name="Siemens Stone light | 135 155 170">
      <a:srgbClr val="879BAA"/>
    </a:custClr>
    <a:custClr name="Siemens Accent Blue dark | 0 95 135">
      <a:srgbClr val="005F87"/>
    </a:custClr>
    <a:custClr name="Siemens Accent Blue light | 80 190 215">
      <a:srgbClr val="50BED7"/>
    </a:custClr>
    <a:custClr name="Siemens Stone | 155 175 190">
      <a:srgbClr val="9BAFBE"/>
    </a:custClr>
    <a:custClr name="Siemens Sand | 185 185 165">
      <a:srgbClr val="B9B9A5"/>
    </a:custClr>
    <a:custClr name="Siemens Accent Teal | 50 160 160">
      <a:srgbClr val="32A0A0"/>
    </a:custClr>
    <a:custClr name="Siemens Accent Yellow dark | 235 120 10">
      <a:srgbClr val="EB780A"/>
    </a:custClr>
    <a:custClr name="Siemens Accent Red | 135 30 80">
      <a:srgbClr val="871E50"/>
    </a:custClr>
    <a:custClr name="Siemens Accent Blue | 35 135 170">
      <a:srgbClr val="2387AA"/>
    </a:custClr>
    <a:custClr name="Siemens Accent Green | 135 150 40">
      <a:srgbClr val="879628"/>
    </a:custClr>
    <a:custClr name="Siemens Stone light 35% | 190 205 215">
      <a:srgbClr val="BECDD7"/>
    </a:custClr>
    <a:custClr name="Siemens Accent Green dark | 100 125 45">
      <a:srgbClr val="647D2D"/>
    </a:custClr>
    <a:custClr name="Siemens Accent Green light | 170 180 20">
      <a:srgbClr val="AAB414"/>
    </a:custClr>
    <a:custClr name="Siemens Stone light 35% | 190 205 215">
      <a:srgbClr val="BECDD7"/>
    </a:custClr>
    <a:custClr name="Siemens Sand light 35% | 215 215 205">
      <a:srgbClr val="D7D7CD"/>
    </a:custClr>
    <a:custClr name="Siemens Accent Teal | 75 185 185">
      <a:srgbClr val="4BB9B9"/>
    </a:custClr>
    <a:custClr name="Siemens Accent Yellow light | 255 185 0">
      <a:srgbClr val="FFB900"/>
    </a:custClr>
    <a:custClr name="Siemens Accent Red light | 175 35 95">
      <a:srgbClr val="AF235F"/>
    </a:custClr>
    <a:custClr name="Siemens Accent Blue | 65 170 200">
      <a:srgbClr val="41AAC8"/>
    </a:custClr>
    <a:custClr name="Siemens Accent Green light | 170 180 20">
      <a:srgbClr val="AAB414"/>
    </a:custClr>
    <a:custClr name="Siemens Sand light 35% | 215 215 205">
      <a:srgbClr val="D7D7CD"/>
    </a:custClr>
    <a:custClr name="Siemens Accent Teal dark | 0 100 110">
      <a:srgbClr val="00646E"/>
    </a:custClr>
    <a:custClr name="Siemens Accent Teal light | 65 170 170">
      <a:srgbClr val="41AAAA"/>
    </a:custClr>
    <a:custClr name="Siemens Stone | 205 217 225">
      <a:srgbClr val="CDD9E1"/>
    </a:custClr>
    <a:custClr name="Siemens Sand | 225 225 215">
      <a:srgbClr val="E1E1D7"/>
    </a:custClr>
    <a:custClr name="Siemens Accent Teal | 165 225 225">
      <a:srgbClr val="A5E1E1"/>
    </a:custClr>
    <a:custClr name="Siemens Accent Yellow | 255 225 120">
      <a:srgbClr val="FFE178"/>
    </a:custClr>
    <a:custClr name="Siemens Accent Red | 215 105 140">
      <a:srgbClr val="D7698C"/>
    </a:custClr>
    <a:custClr name="Siemens Accent Blue | 125 210 230">
      <a:srgbClr val="7DD2E6"/>
    </a:custClr>
    <a:custClr name="Siemens Accent Green | 210 215 65">
      <a:srgbClr val="D2D741"/>
    </a:custClr>
  </a:custClrLst>
  <a:extLst>
    <a:ext uri="{05A4C25C-085E-4340-85A3-A5531E510DB2}">
      <thm15:themeFamily xmlns:thm15="http://schemas.microsoft.com/office/thememl/2012/main" name="sie-ppt-O365-16x9-standard-deu-v2-3.pptx" id="{ACDA1157-4992-4250-B525-47D3F90FB964}" vid="{E4366EFA-0B9B-4538-A889-BAFDBA53918B}"/>
    </a:ext>
  </a:extLst>
</a:theme>
</file>

<file path=ppt/theme/theme16.xml><?xml version="1.0" encoding="utf-8"?>
<a:theme xmlns:a="http://schemas.openxmlformats.org/drawingml/2006/main" name="Office Theme">
  <a:themeElements>
    <a:clrScheme name="Siemens AG">
      <a:dk1>
        <a:srgbClr val="000000"/>
      </a:dk1>
      <a:lt1>
        <a:sysClr val="window" lastClr="FFFFFF"/>
      </a:lt1>
      <a:dk2>
        <a:srgbClr val="000028"/>
      </a:dk2>
      <a:lt2>
        <a:srgbClr val="D7D7CD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3C5A"/>
      </a:accent5>
      <a:accent6>
        <a:srgbClr val="000028"/>
      </a:accent6>
      <a:hlink>
        <a:srgbClr val="AA32BE"/>
      </a:hlink>
      <a:folHlink>
        <a:srgbClr val="500078"/>
      </a:folHlink>
    </a:clrScheme>
    <a:fontScheme name="Siemens A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Theme">
  <a:themeElements>
    <a:clrScheme name="Siemens AG">
      <a:dk1>
        <a:srgbClr val="000000"/>
      </a:dk1>
      <a:lt1>
        <a:sysClr val="window" lastClr="FFFFFF"/>
      </a:lt1>
      <a:dk2>
        <a:srgbClr val="000028"/>
      </a:dk2>
      <a:lt2>
        <a:srgbClr val="D7D7CD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3C5A"/>
      </a:accent5>
      <a:accent6>
        <a:srgbClr val="000028"/>
      </a:accent6>
      <a:hlink>
        <a:srgbClr val="AA32BE"/>
      </a:hlink>
      <a:folHlink>
        <a:srgbClr val="500078"/>
      </a:folHlink>
    </a:clrScheme>
    <a:fontScheme name="Siemens A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Light Sand | 243 243 240">
      <a:srgbClr val="F3F3F0"/>
    </a:custClr>
    <a:custClr name="Siemens Petrol | 0 153 153">
      <a:srgbClr val="009999"/>
    </a:custClr>
    <a:custClr name="Soft Green | 0 215 160">
      <a:srgbClr val="00D7A0"/>
    </a:custClr>
    <a:custClr name="Green | 0 175 142">
      <a:srgbClr val="00AF8E"/>
    </a:custClr>
    <a:custClr name="Soft Blue | 0 190 220">
      <a:srgbClr val="00BEDC"/>
    </a:custClr>
    <a:custClr name="Blue | 0 135 190">
      <a:srgbClr val="0087BE"/>
    </a:custClr>
    <a:custClr name="Dark Blue | 0 85 124">
      <a:srgbClr val="00557C"/>
    </a:custClr>
    <a:custClr name="Deep Blue | 0 0 40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4ppTags>
  <Name>Three columns + Navigation</Name>
  <PpLayout>32</PpLayout>
  <Index>20</Index>
</p4ppTags>
</file>

<file path=customXml/item2.xml><?xml version="1.0" encoding="utf-8"?>
<p4ppTags>
  <Name>Free Content + Navigation</Name>
  <PpLayout>32</PpLayout>
  <Index>16</Index>
</p4ppTags>
</file>

<file path=customXml/item3.xml><?xml version="1.0" encoding="utf-8"?>
<p4ppTags>
  <Name>Three columns + Navigation</Name>
  <PpLayout>32</PpLayout>
  <Index>20</Index>
</p4ppTags>
</file>

<file path=customXml/itemProps1.xml><?xml version="1.0" encoding="utf-8"?>
<ds:datastoreItem xmlns:ds="http://schemas.openxmlformats.org/officeDocument/2006/customXml" ds:itemID="{839F20A8-26B9-49FA-A48B-479346E2DCC3}">
  <ds:schemaRefs/>
</ds:datastoreItem>
</file>

<file path=customXml/itemProps2.xml><?xml version="1.0" encoding="utf-8"?>
<ds:datastoreItem xmlns:ds="http://schemas.openxmlformats.org/officeDocument/2006/customXml" ds:itemID="{0EED0018-F037-4A1B-9635-3CB88A9C7744}">
  <ds:schemaRefs/>
</ds:datastoreItem>
</file>

<file path=customXml/itemProps3.xml><?xml version="1.0" encoding="utf-8"?>
<ds:datastoreItem xmlns:ds="http://schemas.openxmlformats.org/officeDocument/2006/customXml" ds:itemID="{41190E87-99AC-4E70-B497-64388DF1C59A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1724</TotalTime>
  <Words>6</Words>
  <Application>Microsoft Office PowerPoint</Application>
  <PresentationFormat>Širokoúhlá obrazovka</PresentationFormat>
  <Paragraphs>1</Paragraphs>
  <Slides>1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15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0" baseType="lpstr">
      <vt:lpstr>Arial</vt:lpstr>
      <vt:lpstr>SiemensSans Pro</vt:lpstr>
      <vt:lpstr>Wingdings</vt:lpstr>
      <vt:lpstr>Siemens 2020</vt:lpstr>
      <vt:lpstr>1_Siemens 2020</vt:lpstr>
      <vt:lpstr>2_Siemens 2020</vt:lpstr>
      <vt:lpstr>3_Siemens 2020</vt:lpstr>
      <vt:lpstr>4_Siemens 2020</vt:lpstr>
      <vt:lpstr>5_Siemens 2020</vt:lpstr>
      <vt:lpstr>6_Siemens 2020</vt:lpstr>
      <vt:lpstr>7_Siemens 2020</vt:lpstr>
      <vt:lpstr>8_Siemens 2020</vt:lpstr>
      <vt:lpstr>9_Siemens 2020</vt:lpstr>
      <vt:lpstr>10_Siemens 2020</vt:lpstr>
      <vt:lpstr>11_Siemens 2020</vt:lpstr>
      <vt:lpstr>12_Siemens 2020</vt:lpstr>
      <vt:lpstr>Siemens 2019</vt:lpstr>
      <vt:lpstr>1_Siemens 2019</vt:lpstr>
      <vt:lpstr>think-cell Folie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Siemens AG PowerPoint Presentation</dc:title>
  <dc:creator>Behringer, Johannes (CM MR EC CCE)</dc:creator>
  <cp:keywords>Template</cp:keywords>
  <dc:description>Version 3.0.6
September 2020</dc:description>
  <cp:lastModifiedBy>Jan Líbal</cp:lastModifiedBy>
  <cp:revision>126</cp:revision>
  <dcterms:created xsi:type="dcterms:W3CDTF">2020-07-27T12:43:17Z</dcterms:created>
  <dcterms:modified xsi:type="dcterms:W3CDTF">2025-06-24T14:32:08Z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59b6cd5-d141-4a33-8bf1-0ca04484304f_Enabled">
    <vt:lpwstr>true</vt:lpwstr>
  </property>
  <property fmtid="{D5CDD505-2E9C-101B-9397-08002B2CF9AE}" pid="3" name="MSIP_Label_a59b6cd5-d141-4a33-8bf1-0ca04484304f_SetDate">
    <vt:lpwstr>2021-01-15T11:32:14Z</vt:lpwstr>
  </property>
  <property fmtid="{D5CDD505-2E9C-101B-9397-08002B2CF9AE}" pid="4" name="MSIP_Label_a59b6cd5-d141-4a33-8bf1-0ca04484304f_Method">
    <vt:lpwstr>Standard</vt:lpwstr>
  </property>
  <property fmtid="{D5CDD505-2E9C-101B-9397-08002B2CF9AE}" pid="5" name="MSIP_Label_a59b6cd5-d141-4a33-8bf1-0ca04484304f_Name">
    <vt:lpwstr>restricted-default</vt:lpwstr>
  </property>
  <property fmtid="{D5CDD505-2E9C-101B-9397-08002B2CF9AE}" pid="6" name="MSIP_Label_a59b6cd5-d141-4a33-8bf1-0ca04484304f_SiteId">
    <vt:lpwstr>38ae3bcd-9579-4fd4-adda-b42e1495d55a</vt:lpwstr>
  </property>
  <property fmtid="{D5CDD505-2E9C-101B-9397-08002B2CF9AE}" pid="7" name="MSIP_Label_a59b6cd5-d141-4a33-8bf1-0ca04484304f_ActionId">
    <vt:lpwstr>1e64a374-b707-4835-a20e-34adb934ab86</vt:lpwstr>
  </property>
  <property fmtid="{D5CDD505-2E9C-101B-9397-08002B2CF9AE}" pid="8" name="MSIP_Label_a59b6cd5-d141-4a33-8bf1-0ca04484304f_ContentBits">
    <vt:lpwstr>0</vt:lpwstr>
  </property>
  <property fmtid="{D5CDD505-2E9C-101B-9397-08002B2CF9AE}" pid="9" name="Document_Confidentiality">
    <vt:lpwstr>Restricted</vt:lpwstr>
  </property>
</Properties>
</file>